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7" r:id="rId13"/>
    <p:sldId id="264" r:id="rId14"/>
    <p:sldId id="265" r:id="rId15"/>
    <p:sldId id="266" r:id="rId16"/>
    <p:sldId id="267" r:id="rId17"/>
    <p:sldId id="268" r:id="rId18"/>
    <p:sldId id="272" r:id="rId19"/>
    <p:sldId id="270" r:id="rId20"/>
    <p:sldId id="269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6" r:id="rId33"/>
    <p:sldId id="285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s://info.bluezonesproject.com/measurement" TargetMode="External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3.png"/><Relationship Id="rId7" Type="http://schemas.openxmlformats.org/officeDocument/2006/relationships/image" Target="../media/image42.png"/><Relationship Id="rId12" Type="http://schemas.openxmlformats.org/officeDocument/2006/relationships/image" Target="../media/image49.sv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11" Type="http://schemas.openxmlformats.org/officeDocument/2006/relationships/image" Target="../media/image48.pn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svg"/><Relationship Id="rId2" Type="http://schemas.openxmlformats.org/officeDocument/2006/relationships/image" Target="../media/image52.svg"/><Relationship Id="rId16" Type="http://schemas.openxmlformats.org/officeDocument/2006/relationships/image" Target="../media/image64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39.svg"/><Relationship Id="rId4" Type="http://schemas.openxmlformats.org/officeDocument/2006/relationships/image" Target="../media/image54.svg"/><Relationship Id="rId9" Type="http://schemas.openxmlformats.org/officeDocument/2006/relationships/image" Target="../media/image38.png"/><Relationship Id="rId14" Type="http://schemas.openxmlformats.org/officeDocument/2006/relationships/image" Target="../media/image6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s://info.bluezonesproject.com/measurement" TargetMode="External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3.png"/><Relationship Id="rId7" Type="http://schemas.openxmlformats.org/officeDocument/2006/relationships/image" Target="../media/image42.png"/><Relationship Id="rId12" Type="http://schemas.openxmlformats.org/officeDocument/2006/relationships/image" Target="../media/image49.sv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11" Type="http://schemas.openxmlformats.org/officeDocument/2006/relationships/image" Target="../media/image48.png"/><Relationship Id="rId5" Type="http://schemas.openxmlformats.org/officeDocument/2006/relationships/image" Target="../media/image75.png"/><Relationship Id="rId10" Type="http://schemas.openxmlformats.org/officeDocument/2006/relationships/image" Target="../media/image78.svg"/><Relationship Id="rId4" Type="http://schemas.openxmlformats.org/officeDocument/2006/relationships/image" Target="../media/image74.svg"/><Relationship Id="rId9" Type="http://schemas.openxmlformats.org/officeDocument/2006/relationships/image" Target="../media/image77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svg"/><Relationship Id="rId2" Type="http://schemas.openxmlformats.org/officeDocument/2006/relationships/image" Target="../media/image52.svg"/><Relationship Id="rId16" Type="http://schemas.openxmlformats.org/officeDocument/2006/relationships/image" Target="../media/image64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10" Type="http://schemas.openxmlformats.org/officeDocument/2006/relationships/image" Target="../media/image39.svg"/><Relationship Id="rId4" Type="http://schemas.openxmlformats.org/officeDocument/2006/relationships/image" Target="../media/image54.svg"/><Relationship Id="rId9" Type="http://schemas.openxmlformats.org/officeDocument/2006/relationships/image" Target="../media/image38.png"/><Relationship Id="rId1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49FD3-5384-4E0C-AAC1-B69E23EA273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A9A09-B167-453C-A80E-B147DA4C48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the process taken to support Huron Rising 2.0</a:t>
          </a:r>
        </a:p>
      </dgm:t>
    </dgm:pt>
    <dgm:pt modelId="{C3644CD0-C3B2-4195-95F4-407BA0078100}" type="parTrans" cxnId="{49097E24-0264-48A2-B998-E9DC967652EB}">
      <dgm:prSet/>
      <dgm:spPr/>
      <dgm:t>
        <a:bodyPr/>
        <a:lstStyle/>
        <a:p>
          <a:endParaRPr lang="en-US"/>
        </a:p>
      </dgm:t>
    </dgm:pt>
    <dgm:pt modelId="{3BD5F86A-DEAC-45A9-BAE2-4CA1F4137209}" type="sibTrans" cxnId="{49097E24-0264-48A2-B998-E9DC967652EB}">
      <dgm:prSet/>
      <dgm:spPr/>
      <dgm:t>
        <a:bodyPr/>
        <a:lstStyle/>
        <a:p>
          <a:endParaRPr lang="en-US"/>
        </a:p>
      </dgm:t>
    </dgm:pt>
    <dgm:pt modelId="{9B143D04-FBC9-4E88-B32F-117A2BB86C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Highlight the most important findings and next steps</a:t>
          </a:r>
        </a:p>
      </dgm:t>
    </dgm:pt>
    <dgm:pt modelId="{72D4B8A2-94A7-469F-83EA-17CA3FAA2E21}" type="parTrans" cxnId="{02B5A900-FFF9-4D95-BD4C-5A9DD0561BBD}">
      <dgm:prSet/>
      <dgm:spPr/>
      <dgm:t>
        <a:bodyPr/>
        <a:lstStyle/>
        <a:p>
          <a:endParaRPr lang="en-US"/>
        </a:p>
      </dgm:t>
    </dgm:pt>
    <dgm:pt modelId="{E9C2FD7D-B075-43B3-BFC3-0C53DC7AFDEF}" type="sibTrans" cxnId="{02B5A900-FFF9-4D95-BD4C-5A9DD0561BBD}">
      <dgm:prSet/>
      <dgm:spPr/>
      <dgm:t>
        <a:bodyPr/>
        <a:lstStyle/>
        <a:p>
          <a:endParaRPr lang="en-US"/>
        </a:p>
      </dgm:t>
    </dgm:pt>
    <dgm:pt modelId="{EE8E3A1A-5571-44E0-BE7B-450BB94A3C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potential measures to know if we are being successful</a:t>
          </a:r>
        </a:p>
      </dgm:t>
    </dgm:pt>
    <dgm:pt modelId="{F9B3FE73-6FE7-4246-8D76-21F4C8C7BA9C}" type="parTrans" cxnId="{1F461FEE-211F-4BA0-B200-10D3016093D5}">
      <dgm:prSet/>
      <dgm:spPr/>
      <dgm:t>
        <a:bodyPr/>
        <a:lstStyle/>
        <a:p>
          <a:endParaRPr lang="en-US"/>
        </a:p>
      </dgm:t>
    </dgm:pt>
    <dgm:pt modelId="{E5BAC638-F534-447C-8F8A-FFC7CA408E3A}" type="sibTrans" cxnId="{1F461FEE-211F-4BA0-B200-10D3016093D5}">
      <dgm:prSet/>
      <dgm:spPr/>
      <dgm:t>
        <a:bodyPr/>
        <a:lstStyle/>
        <a:p>
          <a:endParaRPr lang="en-US"/>
        </a:p>
      </dgm:t>
    </dgm:pt>
    <dgm:pt modelId="{0C0D5D18-EA30-4A38-9852-2689163D83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Introduce an accountability plan to get us to Huron Rising 3.0</a:t>
          </a:r>
        </a:p>
      </dgm:t>
    </dgm:pt>
    <dgm:pt modelId="{ED076812-6BA6-41CC-A5C9-78C1ECF349ED}" type="parTrans" cxnId="{88F43C8A-0A34-49C0-8464-A5421A0290FF}">
      <dgm:prSet/>
      <dgm:spPr/>
      <dgm:t>
        <a:bodyPr/>
        <a:lstStyle/>
        <a:p>
          <a:endParaRPr lang="en-US"/>
        </a:p>
      </dgm:t>
    </dgm:pt>
    <dgm:pt modelId="{285220A7-6431-4A85-BFBE-EEFC04D4F4EA}" type="sibTrans" cxnId="{88F43C8A-0A34-49C0-8464-A5421A0290FF}">
      <dgm:prSet/>
      <dgm:spPr/>
      <dgm:t>
        <a:bodyPr/>
        <a:lstStyle/>
        <a:p>
          <a:endParaRPr lang="en-US"/>
        </a:p>
      </dgm:t>
    </dgm:pt>
    <dgm:pt modelId="{B7782D63-EC29-44F9-BD7E-A1804B67BA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Celebrate the community’s hard work</a:t>
          </a:r>
        </a:p>
      </dgm:t>
    </dgm:pt>
    <dgm:pt modelId="{26308F06-6E72-48C2-AE09-9C10BDD01D2B}" type="parTrans" cxnId="{2BC64D6B-519B-4245-893D-1D34E59B189E}">
      <dgm:prSet/>
      <dgm:spPr/>
      <dgm:t>
        <a:bodyPr/>
        <a:lstStyle/>
        <a:p>
          <a:endParaRPr lang="en-US"/>
        </a:p>
      </dgm:t>
    </dgm:pt>
    <dgm:pt modelId="{2386877C-7B60-4FDD-8FDE-7E895FE85AB2}" type="sibTrans" cxnId="{2BC64D6B-519B-4245-893D-1D34E59B189E}">
      <dgm:prSet/>
      <dgm:spPr/>
      <dgm:t>
        <a:bodyPr/>
        <a:lstStyle/>
        <a:p>
          <a:endParaRPr lang="en-US"/>
        </a:p>
      </dgm:t>
    </dgm:pt>
    <dgm:pt modelId="{4A049A21-D0B0-441B-9624-AE89F159DEB2}" type="pres">
      <dgm:prSet presAssocID="{1DB49FD3-5384-4E0C-AAC1-B69E23EA2731}" presName="root" presStyleCnt="0">
        <dgm:presLayoutVars>
          <dgm:dir/>
          <dgm:resizeHandles val="exact"/>
        </dgm:presLayoutVars>
      </dgm:prSet>
      <dgm:spPr/>
    </dgm:pt>
    <dgm:pt modelId="{AD58C1A6-C4F2-4815-AE13-A1D416770E7C}" type="pres">
      <dgm:prSet presAssocID="{F46A9A09-B167-453C-A80E-B147DA4C485A}" presName="compNode" presStyleCnt="0"/>
      <dgm:spPr/>
    </dgm:pt>
    <dgm:pt modelId="{FEE485DD-D9CB-421D-AB23-B100F1CEFF11}" type="pres">
      <dgm:prSet presAssocID="{F46A9A09-B167-453C-A80E-B147DA4C485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CD5A1DD-D269-4EAA-B9D9-51B0F151BC90}" type="pres">
      <dgm:prSet presAssocID="{F46A9A09-B167-453C-A80E-B147DA4C485A}" presName="spaceRect" presStyleCnt="0"/>
      <dgm:spPr/>
    </dgm:pt>
    <dgm:pt modelId="{C5654768-A551-4D08-8678-D77A9E2344FD}" type="pres">
      <dgm:prSet presAssocID="{F46A9A09-B167-453C-A80E-B147DA4C485A}" presName="textRect" presStyleLbl="revTx" presStyleIdx="0" presStyleCnt="5">
        <dgm:presLayoutVars>
          <dgm:chMax val="1"/>
          <dgm:chPref val="1"/>
        </dgm:presLayoutVars>
      </dgm:prSet>
      <dgm:spPr/>
    </dgm:pt>
    <dgm:pt modelId="{FE05ABC1-AE1C-42C3-A6F2-E6A7C41FED07}" type="pres">
      <dgm:prSet presAssocID="{3BD5F86A-DEAC-45A9-BAE2-4CA1F4137209}" presName="sibTrans" presStyleCnt="0"/>
      <dgm:spPr/>
    </dgm:pt>
    <dgm:pt modelId="{677466B8-530E-4B94-B653-B572D3CC4E02}" type="pres">
      <dgm:prSet presAssocID="{9B143D04-FBC9-4E88-B32F-117A2BB86C56}" presName="compNode" presStyleCnt="0"/>
      <dgm:spPr/>
    </dgm:pt>
    <dgm:pt modelId="{48585D84-5BCD-40AF-8F1C-3F0665042D82}" type="pres">
      <dgm:prSet presAssocID="{9B143D04-FBC9-4E88-B32F-117A2BB86C5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E167C7E-E0B0-4266-B236-F8D5CAD24EC7}" type="pres">
      <dgm:prSet presAssocID="{9B143D04-FBC9-4E88-B32F-117A2BB86C56}" presName="spaceRect" presStyleCnt="0"/>
      <dgm:spPr/>
    </dgm:pt>
    <dgm:pt modelId="{13166411-C0C3-46F4-B294-428EB781EAB6}" type="pres">
      <dgm:prSet presAssocID="{9B143D04-FBC9-4E88-B32F-117A2BB86C56}" presName="textRect" presStyleLbl="revTx" presStyleIdx="1" presStyleCnt="5">
        <dgm:presLayoutVars>
          <dgm:chMax val="1"/>
          <dgm:chPref val="1"/>
        </dgm:presLayoutVars>
      </dgm:prSet>
      <dgm:spPr/>
    </dgm:pt>
    <dgm:pt modelId="{EA09E68C-87EC-41FD-B55C-D6B328724501}" type="pres">
      <dgm:prSet presAssocID="{E9C2FD7D-B075-43B3-BFC3-0C53DC7AFDEF}" presName="sibTrans" presStyleCnt="0"/>
      <dgm:spPr/>
    </dgm:pt>
    <dgm:pt modelId="{C490F5E9-88F0-448D-9565-853F527A17DC}" type="pres">
      <dgm:prSet presAssocID="{EE8E3A1A-5571-44E0-BE7B-450BB94A3C88}" presName="compNode" presStyleCnt="0"/>
      <dgm:spPr/>
    </dgm:pt>
    <dgm:pt modelId="{187CC8A6-B604-4673-972C-A9E6887594CC}" type="pres">
      <dgm:prSet presAssocID="{EE8E3A1A-5571-44E0-BE7B-450BB94A3C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1CE608B-870B-4B71-98F5-D471A25D2BBD}" type="pres">
      <dgm:prSet presAssocID="{EE8E3A1A-5571-44E0-BE7B-450BB94A3C88}" presName="spaceRect" presStyleCnt="0"/>
      <dgm:spPr/>
    </dgm:pt>
    <dgm:pt modelId="{9C2308BB-C295-4ACB-B217-74F074A57D7B}" type="pres">
      <dgm:prSet presAssocID="{EE8E3A1A-5571-44E0-BE7B-450BB94A3C88}" presName="textRect" presStyleLbl="revTx" presStyleIdx="2" presStyleCnt="5">
        <dgm:presLayoutVars>
          <dgm:chMax val="1"/>
          <dgm:chPref val="1"/>
        </dgm:presLayoutVars>
      </dgm:prSet>
      <dgm:spPr/>
    </dgm:pt>
    <dgm:pt modelId="{F35E0CAC-235B-417C-A57E-C9782660995A}" type="pres">
      <dgm:prSet presAssocID="{E5BAC638-F534-447C-8F8A-FFC7CA408E3A}" presName="sibTrans" presStyleCnt="0"/>
      <dgm:spPr/>
    </dgm:pt>
    <dgm:pt modelId="{9E00A63F-A15B-4E18-B3C8-7E34473AA5C6}" type="pres">
      <dgm:prSet presAssocID="{0C0D5D18-EA30-4A38-9852-2689163D83CA}" presName="compNode" presStyleCnt="0"/>
      <dgm:spPr/>
    </dgm:pt>
    <dgm:pt modelId="{6E168772-14F6-448C-8A1B-F8B0E921B0B8}" type="pres">
      <dgm:prSet presAssocID="{0C0D5D18-EA30-4A38-9852-2689163D83C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8601391-BA3E-4C8A-AC5E-FC1DF495E8A6}" type="pres">
      <dgm:prSet presAssocID="{0C0D5D18-EA30-4A38-9852-2689163D83CA}" presName="spaceRect" presStyleCnt="0"/>
      <dgm:spPr/>
    </dgm:pt>
    <dgm:pt modelId="{FE52F90B-F053-403F-B906-C96E96FCDA04}" type="pres">
      <dgm:prSet presAssocID="{0C0D5D18-EA30-4A38-9852-2689163D83CA}" presName="textRect" presStyleLbl="revTx" presStyleIdx="3" presStyleCnt="5">
        <dgm:presLayoutVars>
          <dgm:chMax val="1"/>
          <dgm:chPref val="1"/>
        </dgm:presLayoutVars>
      </dgm:prSet>
      <dgm:spPr/>
    </dgm:pt>
    <dgm:pt modelId="{3FE360DE-C480-4338-90EF-AF5EA6CB8287}" type="pres">
      <dgm:prSet presAssocID="{285220A7-6431-4A85-BFBE-EEFC04D4F4EA}" presName="sibTrans" presStyleCnt="0"/>
      <dgm:spPr/>
    </dgm:pt>
    <dgm:pt modelId="{31A0D91D-B478-45CD-A7C2-81710719D094}" type="pres">
      <dgm:prSet presAssocID="{B7782D63-EC29-44F9-BD7E-A1804B67BA09}" presName="compNode" presStyleCnt="0"/>
      <dgm:spPr/>
    </dgm:pt>
    <dgm:pt modelId="{CC70E581-177B-4A73-BA21-5CA4F73C0F7B}" type="pres">
      <dgm:prSet presAssocID="{B7782D63-EC29-44F9-BD7E-A1804B67BA0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8B2D681-E300-495C-9CE8-66D0BAE03067}" type="pres">
      <dgm:prSet presAssocID="{B7782D63-EC29-44F9-BD7E-A1804B67BA09}" presName="spaceRect" presStyleCnt="0"/>
      <dgm:spPr/>
    </dgm:pt>
    <dgm:pt modelId="{228328FD-748E-4A8A-816D-6BAB07C72FF3}" type="pres">
      <dgm:prSet presAssocID="{B7782D63-EC29-44F9-BD7E-A1804B67BA0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2B5A900-FFF9-4D95-BD4C-5A9DD0561BBD}" srcId="{1DB49FD3-5384-4E0C-AAC1-B69E23EA2731}" destId="{9B143D04-FBC9-4E88-B32F-117A2BB86C56}" srcOrd="1" destOrd="0" parTransId="{72D4B8A2-94A7-469F-83EA-17CA3FAA2E21}" sibTransId="{E9C2FD7D-B075-43B3-BFC3-0C53DC7AFDEF}"/>
    <dgm:cxn modelId="{49097E24-0264-48A2-B998-E9DC967652EB}" srcId="{1DB49FD3-5384-4E0C-AAC1-B69E23EA2731}" destId="{F46A9A09-B167-453C-A80E-B147DA4C485A}" srcOrd="0" destOrd="0" parTransId="{C3644CD0-C3B2-4195-95F4-407BA0078100}" sibTransId="{3BD5F86A-DEAC-45A9-BAE2-4CA1F4137209}"/>
    <dgm:cxn modelId="{2BC64D6B-519B-4245-893D-1D34E59B189E}" srcId="{1DB49FD3-5384-4E0C-AAC1-B69E23EA2731}" destId="{B7782D63-EC29-44F9-BD7E-A1804B67BA09}" srcOrd="4" destOrd="0" parTransId="{26308F06-6E72-48C2-AE09-9C10BDD01D2B}" sibTransId="{2386877C-7B60-4FDD-8FDE-7E895FE85AB2}"/>
    <dgm:cxn modelId="{BBC97975-FDD7-49DB-928A-C9991D6805EF}" type="presOf" srcId="{F46A9A09-B167-453C-A80E-B147DA4C485A}" destId="{C5654768-A551-4D08-8678-D77A9E2344FD}" srcOrd="0" destOrd="0" presId="urn:microsoft.com/office/officeart/2018/2/layout/IconLabelList"/>
    <dgm:cxn modelId="{1466047D-46E6-4A1B-8E9C-3B0387F0782E}" type="presOf" srcId="{EE8E3A1A-5571-44E0-BE7B-450BB94A3C88}" destId="{9C2308BB-C295-4ACB-B217-74F074A57D7B}" srcOrd="0" destOrd="0" presId="urn:microsoft.com/office/officeart/2018/2/layout/IconLabelList"/>
    <dgm:cxn modelId="{88F43C8A-0A34-49C0-8464-A5421A0290FF}" srcId="{1DB49FD3-5384-4E0C-AAC1-B69E23EA2731}" destId="{0C0D5D18-EA30-4A38-9852-2689163D83CA}" srcOrd="3" destOrd="0" parTransId="{ED076812-6BA6-41CC-A5C9-78C1ECF349ED}" sibTransId="{285220A7-6431-4A85-BFBE-EEFC04D4F4EA}"/>
    <dgm:cxn modelId="{320FDA8E-3FEE-4A35-8AD9-990BD0D009C5}" type="presOf" srcId="{B7782D63-EC29-44F9-BD7E-A1804B67BA09}" destId="{228328FD-748E-4A8A-816D-6BAB07C72FF3}" srcOrd="0" destOrd="0" presId="urn:microsoft.com/office/officeart/2018/2/layout/IconLabelList"/>
    <dgm:cxn modelId="{4275A397-A142-4576-B6AB-6FFA24683B3C}" type="presOf" srcId="{9B143D04-FBC9-4E88-B32F-117A2BB86C56}" destId="{13166411-C0C3-46F4-B294-428EB781EAB6}" srcOrd="0" destOrd="0" presId="urn:microsoft.com/office/officeart/2018/2/layout/IconLabelList"/>
    <dgm:cxn modelId="{AC8FFCD1-1262-4EAD-B0CF-431B965379F5}" type="presOf" srcId="{0C0D5D18-EA30-4A38-9852-2689163D83CA}" destId="{FE52F90B-F053-403F-B906-C96E96FCDA04}" srcOrd="0" destOrd="0" presId="urn:microsoft.com/office/officeart/2018/2/layout/IconLabelList"/>
    <dgm:cxn modelId="{1A1CCDDD-9608-4763-A350-AA8E4209EEFB}" type="presOf" srcId="{1DB49FD3-5384-4E0C-AAC1-B69E23EA2731}" destId="{4A049A21-D0B0-441B-9624-AE89F159DEB2}" srcOrd="0" destOrd="0" presId="urn:microsoft.com/office/officeart/2018/2/layout/IconLabelList"/>
    <dgm:cxn modelId="{1F461FEE-211F-4BA0-B200-10D3016093D5}" srcId="{1DB49FD3-5384-4E0C-AAC1-B69E23EA2731}" destId="{EE8E3A1A-5571-44E0-BE7B-450BB94A3C88}" srcOrd="2" destOrd="0" parTransId="{F9B3FE73-6FE7-4246-8D76-21F4C8C7BA9C}" sibTransId="{E5BAC638-F534-447C-8F8A-FFC7CA408E3A}"/>
    <dgm:cxn modelId="{35557F10-8AB1-4FC8-9B09-82EE0F8A935F}" type="presParOf" srcId="{4A049A21-D0B0-441B-9624-AE89F159DEB2}" destId="{AD58C1A6-C4F2-4815-AE13-A1D416770E7C}" srcOrd="0" destOrd="0" presId="urn:microsoft.com/office/officeart/2018/2/layout/IconLabelList"/>
    <dgm:cxn modelId="{BF6551A5-F07E-4392-BD14-8F6FF26BF483}" type="presParOf" srcId="{AD58C1A6-C4F2-4815-AE13-A1D416770E7C}" destId="{FEE485DD-D9CB-421D-AB23-B100F1CEFF11}" srcOrd="0" destOrd="0" presId="urn:microsoft.com/office/officeart/2018/2/layout/IconLabelList"/>
    <dgm:cxn modelId="{264C00CE-BCB0-472E-A510-3A52CE7A6940}" type="presParOf" srcId="{AD58C1A6-C4F2-4815-AE13-A1D416770E7C}" destId="{CCD5A1DD-D269-4EAA-B9D9-51B0F151BC90}" srcOrd="1" destOrd="0" presId="urn:microsoft.com/office/officeart/2018/2/layout/IconLabelList"/>
    <dgm:cxn modelId="{C42CDB09-C5B0-4279-A035-255BC650CA0D}" type="presParOf" srcId="{AD58C1A6-C4F2-4815-AE13-A1D416770E7C}" destId="{C5654768-A551-4D08-8678-D77A9E2344FD}" srcOrd="2" destOrd="0" presId="urn:microsoft.com/office/officeart/2018/2/layout/IconLabelList"/>
    <dgm:cxn modelId="{0A8A090D-6B43-466C-BAA5-8D3D447A8BE0}" type="presParOf" srcId="{4A049A21-D0B0-441B-9624-AE89F159DEB2}" destId="{FE05ABC1-AE1C-42C3-A6F2-E6A7C41FED07}" srcOrd="1" destOrd="0" presId="urn:microsoft.com/office/officeart/2018/2/layout/IconLabelList"/>
    <dgm:cxn modelId="{35E3FF50-58DE-40E7-84E8-5B007A39435A}" type="presParOf" srcId="{4A049A21-D0B0-441B-9624-AE89F159DEB2}" destId="{677466B8-530E-4B94-B653-B572D3CC4E02}" srcOrd="2" destOrd="0" presId="urn:microsoft.com/office/officeart/2018/2/layout/IconLabelList"/>
    <dgm:cxn modelId="{F77A9B39-06A0-4F85-AD5D-4ABF08F90FBF}" type="presParOf" srcId="{677466B8-530E-4B94-B653-B572D3CC4E02}" destId="{48585D84-5BCD-40AF-8F1C-3F0665042D82}" srcOrd="0" destOrd="0" presId="urn:microsoft.com/office/officeart/2018/2/layout/IconLabelList"/>
    <dgm:cxn modelId="{672DA08D-539B-4B4C-90B6-0283CF7058BD}" type="presParOf" srcId="{677466B8-530E-4B94-B653-B572D3CC4E02}" destId="{4E167C7E-E0B0-4266-B236-F8D5CAD24EC7}" srcOrd="1" destOrd="0" presId="urn:microsoft.com/office/officeart/2018/2/layout/IconLabelList"/>
    <dgm:cxn modelId="{2E43D30B-9CB5-475C-AF44-977036FDB340}" type="presParOf" srcId="{677466B8-530E-4B94-B653-B572D3CC4E02}" destId="{13166411-C0C3-46F4-B294-428EB781EAB6}" srcOrd="2" destOrd="0" presId="urn:microsoft.com/office/officeart/2018/2/layout/IconLabelList"/>
    <dgm:cxn modelId="{68C7A89F-73AA-41D9-B1B9-BE215CF3CF2A}" type="presParOf" srcId="{4A049A21-D0B0-441B-9624-AE89F159DEB2}" destId="{EA09E68C-87EC-41FD-B55C-D6B328724501}" srcOrd="3" destOrd="0" presId="urn:microsoft.com/office/officeart/2018/2/layout/IconLabelList"/>
    <dgm:cxn modelId="{547B70DB-8430-431E-B1F5-FDDD025C0855}" type="presParOf" srcId="{4A049A21-D0B0-441B-9624-AE89F159DEB2}" destId="{C490F5E9-88F0-448D-9565-853F527A17DC}" srcOrd="4" destOrd="0" presId="urn:microsoft.com/office/officeart/2018/2/layout/IconLabelList"/>
    <dgm:cxn modelId="{94C24467-6532-42FF-8CFA-6D3DEA6B568F}" type="presParOf" srcId="{C490F5E9-88F0-448D-9565-853F527A17DC}" destId="{187CC8A6-B604-4673-972C-A9E6887594CC}" srcOrd="0" destOrd="0" presId="urn:microsoft.com/office/officeart/2018/2/layout/IconLabelList"/>
    <dgm:cxn modelId="{4DF57F2B-3DB3-42F6-8CE9-66832A6D9FA0}" type="presParOf" srcId="{C490F5E9-88F0-448D-9565-853F527A17DC}" destId="{71CE608B-870B-4B71-98F5-D471A25D2BBD}" srcOrd="1" destOrd="0" presId="urn:microsoft.com/office/officeart/2018/2/layout/IconLabelList"/>
    <dgm:cxn modelId="{CE810D55-184B-470A-B95B-309BB654A8DE}" type="presParOf" srcId="{C490F5E9-88F0-448D-9565-853F527A17DC}" destId="{9C2308BB-C295-4ACB-B217-74F074A57D7B}" srcOrd="2" destOrd="0" presId="urn:microsoft.com/office/officeart/2018/2/layout/IconLabelList"/>
    <dgm:cxn modelId="{D72B9149-A5C6-494C-93A2-BA3789B5A9C0}" type="presParOf" srcId="{4A049A21-D0B0-441B-9624-AE89F159DEB2}" destId="{F35E0CAC-235B-417C-A57E-C9782660995A}" srcOrd="5" destOrd="0" presId="urn:microsoft.com/office/officeart/2018/2/layout/IconLabelList"/>
    <dgm:cxn modelId="{3768EA46-5DBA-4E00-ADE0-9EEA53EC2516}" type="presParOf" srcId="{4A049A21-D0B0-441B-9624-AE89F159DEB2}" destId="{9E00A63F-A15B-4E18-B3C8-7E34473AA5C6}" srcOrd="6" destOrd="0" presId="urn:microsoft.com/office/officeart/2018/2/layout/IconLabelList"/>
    <dgm:cxn modelId="{0FF2E5BB-BAAB-40BF-9DBF-AFB1E8AE08AC}" type="presParOf" srcId="{9E00A63F-A15B-4E18-B3C8-7E34473AA5C6}" destId="{6E168772-14F6-448C-8A1B-F8B0E921B0B8}" srcOrd="0" destOrd="0" presId="urn:microsoft.com/office/officeart/2018/2/layout/IconLabelList"/>
    <dgm:cxn modelId="{16948CD8-DF5A-4112-937C-A0559AD52DF0}" type="presParOf" srcId="{9E00A63F-A15B-4E18-B3C8-7E34473AA5C6}" destId="{08601391-BA3E-4C8A-AC5E-FC1DF495E8A6}" srcOrd="1" destOrd="0" presId="urn:microsoft.com/office/officeart/2018/2/layout/IconLabelList"/>
    <dgm:cxn modelId="{59202D3E-7D6C-4096-8BDD-6BA551438FBE}" type="presParOf" srcId="{9E00A63F-A15B-4E18-B3C8-7E34473AA5C6}" destId="{FE52F90B-F053-403F-B906-C96E96FCDA04}" srcOrd="2" destOrd="0" presId="urn:microsoft.com/office/officeart/2018/2/layout/IconLabelList"/>
    <dgm:cxn modelId="{3C49DCC2-A1A7-49D5-9065-B540E66B214B}" type="presParOf" srcId="{4A049A21-D0B0-441B-9624-AE89F159DEB2}" destId="{3FE360DE-C480-4338-90EF-AF5EA6CB8287}" srcOrd="7" destOrd="0" presId="urn:microsoft.com/office/officeart/2018/2/layout/IconLabelList"/>
    <dgm:cxn modelId="{51EBC4CA-3CE5-4FB9-B8E0-521DF5405CD0}" type="presParOf" srcId="{4A049A21-D0B0-441B-9624-AE89F159DEB2}" destId="{31A0D91D-B478-45CD-A7C2-81710719D094}" srcOrd="8" destOrd="0" presId="urn:microsoft.com/office/officeart/2018/2/layout/IconLabelList"/>
    <dgm:cxn modelId="{A6790154-8B5F-4174-98F6-49FABFC13B90}" type="presParOf" srcId="{31A0D91D-B478-45CD-A7C2-81710719D094}" destId="{CC70E581-177B-4A73-BA21-5CA4F73C0F7B}" srcOrd="0" destOrd="0" presId="urn:microsoft.com/office/officeart/2018/2/layout/IconLabelList"/>
    <dgm:cxn modelId="{6E42563B-3DE7-44CF-B081-D8AA51801EE1}" type="presParOf" srcId="{31A0D91D-B478-45CD-A7C2-81710719D094}" destId="{F8B2D681-E300-495C-9CE8-66D0BAE03067}" srcOrd="1" destOrd="0" presId="urn:microsoft.com/office/officeart/2018/2/layout/IconLabelList"/>
    <dgm:cxn modelId="{4847AAA2-7CF1-4EF1-AED2-0B63268D3139}" type="presParOf" srcId="{31A0D91D-B478-45CD-A7C2-81710719D094}" destId="{228328FD-748E-4A8A-816D-6BAB07C72F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FE5EF7-CF0C-4ADC-92B9-F8CB6216812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C15034-2C51-4155-9739-CD00BEEEE998}">
      <dgm:prSet/>
      <dgm:spPr/>
      <dgm:t>
        <a:bodyPr/>
        <a:lstStyle/>
        <a:p>
          <a:r>
            <a:rPr lang="en-US" dirty="0"/>
            <a:t>Build desired medical community professional profile: in five years, we need (for the purposes of replacement) and a vision for the physician community (% locum, local, specialty)</a:t>
          </a:r>
        </a:p>
      </dgm:t>
    </dgm:pt>
    <dgm:pt modelId="{CBE09FFD-B4DB-48CD-A36C-6619BFFBE077}" type="parTrans" cxnId="{B8CC9F05-F11F-4E9D-9981-5417CB886CCC}">
      <dgm:prSet/>
      <dgm:spPr/>
      <dgm:t>
        <a:bodyPr/>
        <a:lstStyle/>
        <a:p>
          <a:endParaRPr lang="en-US"/>
        </a:p>
      </dgm:t>
    </dgm:pt>
    <dgm:pt modelId="{03F2C7B2-C517-47CD-B7AD-4E22FBF6E264}" type="sibTrans" cxnId="{B8CC9F05-F11F-4E9D-9981-5417CB886CC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BC36CB9-3691-495F-8E12-1EBA1769CD32}">
      <dgm:prSet/>
      <dgm:spPr/>
      <dgm:t>
        <a:bodyPr/>
        <a:lstStyle/>
        <a:p>
          <a:r>
            <a:rPr lang="en-US"/>
            <a:t>Identify current university or future university students pursuing careers in medicine or allied health and foundation fundraise against tuition offsets and “stay” agreements</a:t>
          </a:r>
        </a:p>
      </dgm:t>
    </dgm:pt>
    <dgm:pt modelId="{3C41380B-8DF4-4D06-8039-E66840FA3F30}" type="parTrans" cxnId="{161E433C-13A4-408F-BF9B-1AF56B018F1A}">
      <dgm:prSet/>
      <dgm:spPr/>
      <dgm:t>
        <a:bodyPr/>
        <a:lstStyle/>
        <a:p>
          <a:endParaRPr lang="en-US"/>
        </a:p>
      </dgm:t>
    </dgm:pt>
    <dgm:pt modelId="{2E13AC23-C442-47CA-9F23-F288B4609D03}" type="sibTrans" cxnId="{161E433C-13A4-408F-BF9B-1AF56B018F1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432199C-8E45-4229-8D82-2CD608A09852}">
      <dgm:prSet/>
      <dgm:spPr/>
      <dgm:t>
        <a:bodyPr/>
        <a:lstStyle/>
        <a:p>
          <a:r>
            <a:rPr lang="en-US" dirty="0"/>
            <a:t>Pursue mid-career physicians practicing in similar environments to Huron with current local roots; make aggressive plays for relocation</a:t>
          </a:r>
        </a:p>
      </dgm:t>
    </dgm:pt>
    <dgm:pt modelId="{8304E6F6-F826-4085-BF7E-D24C5E777895}" type="parTrans" cxnId="{9F24A1AE-3E0F-4343-A6B3-2EBA9DBB8DFB}">
      <dgm:prSet/>
      <dgm:spPr/>
      <dgm:t>
        <a:bodyPr/>
        <a:lstStyle/>
        <a:p>
          <a:endParaRPr lang="en-US"/>
        </a:p>
      </dgm:t>
    </dgm:pt>
    <dgm:pt modelId="{25A32675-D26A-4122-BDD2-4C6A4ACEBD35}" type="sibTrans" cxnId="{9F24A1AE-3E0F-4343-A6B3-2EBA9DBB8DF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75C62E4-E4BB-4FDE-94E4-1172735EE504}">
      <dgm:prSet/>
      <dgm:spPr/>
      <dgm:t>
        <a:bodyPr/>
        <a:lstStyle/>
        <a:p>
          <a:r>
            <a:rPr lang="en-US"/>
            <a:t>Invest in nursing and CNA education to support expansion of home health, senior care and services in-facility; emphasize among new Americans and their families</a:t>
          </a:r>
        </a:p>
      </dgm:t>
    </dgm:pt>
    <dgm:pt modelId="{7F344D9E-330D-4F67-9FAF-295AEF298D61}" type="parTrans" cxnId="{D3765C46-3540-4BAE-AEBE-ACC8C92D097E}">
      <dgm:prSet/>
      <dgm:spPr/>
      <dgm:t>
        <a:bodyPr/>
        <a:lstStyle/>
        <a:p>
          <a:endParaRPr lang="en-US"/>
        </a:p>
      </dgm:t>
    </dgm:pt>
    <dgm:pt modelId="{E1A34464-75DB-48F7-BA8B-F9B329A7432B}" type="sibTrans" cxnId="{D3765C46-3540-4BAE-AEBE-ACC8C92D097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8AC669C-5079-4E54-99B0-CB0FEC7BEF5D}">
      <dgm:prSet/>
      <dgm:spPr/>
      <dgm:t>
        <a:bodyPr/>
        <a:lstStyle/>
        <a:p>
          <a:r>
            <a:rPr lang="en-US"/>
            <a:t>Drive a technology partnership with a health system that keeps HRMC independent, but that allows people to age in place, limit time off from work for medical appointments, and receive just-in-time care and services</a:t>
          </a:r>
        </a:p>
      </dgm:t>
    </dgm:pt>
    <dgm:pt modelId="{5055F918-DC41-4382-9E8F-2C70CF787143}" type="parTrans" cxnId="{A28073D5-54B6-415C-90ED-FC031976B09D}">
      <dgm:prSet/>
      <dgm:spPr/>
      <dgm:t>
        <a:bodyPr/>
        <a:lstStyle/>
        <a:p>
          <a:endParaRPr lang="en-US"/>
        </a:p>
      </dgm:t>
    </dgm:pt>
    <dgm:pt modelId="{35672CA1-D30D-4F9D-B90A-6282C004F24B}" type="sibTrans" cxnId="{A28073D5-54B6-415C-90ED-FC031976B09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C9D67A50-D643-4BE1-AE68-8C66AE115AD1}" type="pres">
      <dgm:prSet presAssocID="{54FE5EF7-CF0C-4ADC-92B9-F8CB62168124}" presName="linearFlow" presStyleCnt="0">
        <dgm:presLayoutVars>
          <dgm:dir/>
          <dgm:animLvl val="lvl"/>
          <dgm:resizeHandles val="exact"/>
        </dgm:presLayoutVars>
      </dgm:prSet>
      <dgm:spPr/>
    </dgm:pt>
    <dgm:pt modelId="{1E2D01A8-5568-4DCF-88B6-223ECE35C952}" type="pres">
      <dgm:prSet presAssocID="{F2C15034-2C51-4155-9739-CD00BEEEE998}" presName="compositeNode" presStyleCnt="0"/>
      <dgm:spPr/>
    </dgm:pt>
    <dgm:pt modelId="{9E2A03C6-A629-4871-A20C-3E3D9F00F24B}" type="pres">
      <dgm:prSet presAssocID="{F2C15034-2C51-4155-9739-CD00BEEEE99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C0BF9E4-B676-4E9F-984D-A3058B3D8559}" type="pres">
      <dgm:prSet presAssocID="{F2C15034-2C51-4155-9739-CD00BEEEE998}" presName="parSh" presStyleCnt="0"/>
      <dgm:spPr/>
    </dgm:pt>
    <dgm:pt modelId="{956A16BB-BAEC-4540-8636-F893402BA816}" type="pres">
      <dgm:prSet presAssocID="{F2C15034-2C51-4155-9739-CD00BEEEE998}" presName="lineNode" presStyleLbl="alignAccFollowNode1" presStyleIdx="0" presStyleCnt="15"/>
      <dgm:spPr/>
    </dgm:pt>
    <dgm:pt modelId="{433B27D7-4C8B-402E-BEE4-3215007D02E4}" type="pres">
      <dgm:prSet presAssocID="{F2C15034-2C51-4155-9739-CD00BEEEE998}" presName="lineArrowNode" presStyleLbl="alignAccFollowNode1" presStyleIdx="1" presStyleCnt="15"/>
      <dgm:spPr/>
    </dgm:pt>
    <dgm:pt modelId="{907CBB3C-ADA9-4007-956E-5B5F7C31BCF7}" type="pres">
      <dgm:prSet presAssocID="{03F2C7B2-C517-47CD-B7AD-4E22FBF6E264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E236D1EC-00C5-4EC8-B463-B685499D7869}" type="pres">
      <dgm:prSet presAssocID="{03F2C7B2-C517-47CD-B7AD-4E22FBF6E264}" presName="spacerBetweenCircleAndCallout" presStyleCnt="0">
        <dgm:presLayoutVars/>
      </dgm:prSet>
      <dgm:spPr/>
    </dgm:pt>
    <dgm:pt modelId="{DD9FF7FE-A956-4FBA-BE73-153514786BD3}" type="pres">
      <dgm:prSet presAssocID="{F2C15034-2C51-4155-9739-CD00BEEEE998}" presName="nodeText" presStyleLbl="alignAccFollowNode1" presStyleIdx="2" presStyleCnt="15" custScaleY="100000">
        <dgm:presLayoutVars>
          <dgm:bulletEnabled val="1"/>
        </dgm:presLayoutVars>
      </dgm:prSet>
      <dgm:spPr/>
    </dgm:pt>
    <dgm:pt modelId="{6C2A431B-E5B4-4887-9392-A910EC537324}" type="pres">
      <dgm:prSet presAssocID="{03F2C7B2-C517-47CD-B7AD-4E22FBF6E264}" presName="sibTransComposite" presStyleCnt="0"/>
      <dgm:spPr/>
    </dgm:pt>
    <dgm:pt modelId="{71964D56-2E8B-4224-9935-847DE952DC1E}" type="pres">
      <dgm:prSet presAssocID="{EBC36CB9-3691-495F-8E12-1EBA1769CD32}" presName="compositeNode" presStyleCnt="0"/>
      <dgm:spPr/>
    </dgm:pt>
    <dgm:pt modelId="{DA13858B-59AE-49C4-A2D6-A2C2D64EC4E0}" type="pres">
      <dgm:prSet presAssocID="{EBC36CB9-3691-495F-8E12-1EBA1769CD3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949ABCF-BBA4-4C0F-AA0B-B1A5842644D8}" type="pres">
      <dgm:prSet presAssocID="{EBC36CB9-3691-495F-8E12-1EBA1769CD32}" presName="parSh" presStyleCnt="0"/>
      <dgm:spPr/>
    </dgm:pt>
    <dgm:pt modelId="{3E861FC8-BD6C-4E79-B500-E864B9902758}" type="pres">
      <dgm:prSet presAssocID="{EBC36CB9-3691-495F-8E12-1EBA1769CD32}" presName="lineNode" presStyleLbl="alignAccFollowNode1" presStyleIdx="3" presStyleCnt="15"/>
      <dgm:spPr/>
    </dgm:pt>
    <dgm:pt modelId="{1D34B9F3-E5EA-4728-9FD8-FBF3C315D69A}" type="pres">
      <dgm:prSet presAssocID="{EBC36CB9-3691-495F-8E12-1EBA1769CD32}" presName="lineArrowNode" presStyleLbl="alignAccFollowNode1" presStyleIdx="4" presStyleCnt="15"/>
      <dgm:spPr/>
    </dgm:pt>
    <dgm:pt modelId="{2536EFD7-29B4-4CDA-A101-3B5A33543886}" type="pres">
      <dgm:prSet presAssocID="{2E13AC23-C442-47CA-9F23-F288B4609D03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5BA107B6-DD03-4F5A-9A0F-1FBF715E705D}" type="pres">
      <dgm:prSet presAssocID="{2E13AC23-C442-47CA-9F23-F288B4609D03}" presName="spacerBetweenCircleAndCallout" presStyleCnt="0">
        <dgm:presLayoutVars/>
      </dgm:prSet>
      <dgm:spPr/>
    </dgm:pt>
    <dgm:pt modelId="{D8B146A8-0213-4716-BF42-295EF07B280A}" type="pres">
      <dgm:prSet presAssocID="{EBC36CB9-3691-495F-8E12-1EBA1769CD32}" presName="nodeText" presStyleLbl="alignAccFollowNode1" presStyleIdx="5" presStyleCnt="15">
        <dgm:presLayoutVars>
          <dgm:bulletEnabled val="1"/>
        </dgm:presLayoutVars>
      </dgm:prSet>
      <dgm:spPr/>
    </dgm:pt>
    <dgm:pt modelId="{FD6F8ADD-7962-4B9C-8F01-C4456AB48F16}" type="pres">
      <dgm:prSet presAssocID="{2E13AC23-C442-47CA-9F23-F288B4609D03}" presName="sibTransComposite" presStyleCnt="0"/>
      <dgm:spPr/>
    </dgm:pt>
    <dgm:pt modelId="{F1E003D2-20E7-4CC0-8CF6-A36DAF3E1FFE}" type="pres">
      <dgm:prSet presAssocID="{F432199C-8E45-4229-8D82-2CD608A09852}" presName="compositeNode" presStyleCnt="0"/>
      <dgm:spPr/>
    </dgm:pt>
    <dgm:pt modelId="{13BDAE00-EB89-4AB8-999E-D9C6746B6F15}" type="pres">
      <dgm:prSet presAssocID="{F432199C-8E45-4229-8D82-2CD608A0985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1D4CCEE-8B2E-46ED-BF4C-5EC3F476FC06}" type="pres">
      <dgm:prSet presAssocID="{F432199C-8E45-4229-8D82-2CD608A09852}" presName="parSh" presStyleCnt="0"/>
      <dgm:spPr/>
    </dgm:pt>
    <dgm:pt modelId="{ACAF1F2B-1EEA-4D99-9711-CE7AC5E14774}" type="pres">
      <dgm:prSet presAssocID="{F432199C-8E45-4229-8D82-2CD608A09852}" presName="lineNode" presStyleLbl="alignAccFollowNode1" presStyleIdx="6" presStyleCnt="15"/>
      <dgm:spPr/>
    </dgm:pt>
    <dgm:pt modelId="{AE484996-5719-4229-A64D-C32986E1EF23}" type="pres">
      <dgm:prSet presAssocID="{F432199C-8E45-4229-8D82-2CD608A09852}" presName="lineArrowNode" presStyleLbl="alignAccFollowNode1" presStyleIdx="7" presStyleCnt="15"/>
      <dgm:spPr/>
    </dgm:pt>
    <dgm:pt modelId="{2A4321E7-D4EB-4CE0-B239-5BDBEF08648C}" type="pres">
      <dgm:prSet presAssocID="{25A32675-D26A-4122-BDD2-4C6A4ACEBD3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B3888659-B09E-41A7-B7A1-077D2253D025}" type="pres">
      <dgm:prSet presAssocID="{25A32675-D26A-4122-BDD2-4C6A4ACEBD35}" presName="spacerBetweenCircleAndCallout" presStyleCnt="0">
        <dgm:presLayoutVars/>
      </dgm:prSet>
      <dgm:spPr/>
    </dgm:pt>
    <dgm:pt modelId="{2ADE3343-5E12-4913-9F14-341B89A222C2}" type="pres">
      <dgm:prSet presAssocID="{F432199C-8E45-4229-8D82-2CD608A09852}" presName="nodeText" presStyleLbl="alignAccFollowNode1" presStyleIdx="8" presStyleCnt="15">
        <dgm:presLayoutVars>
          <dgm:bulletEnabled val="1"/>
        </dgm:presLayoutVars>
      </dgm:prSet>
      <dgm:spPr/>
    </dgm:pt>
    <dgm:pt modelId="{CC2E62B9-519B-46ED-84F1-F69BD0E46536}" type="pres">
      <dgm:prSet presAssocID="{25A32675-D26A-4122-BDD2-4C6A4ACEBD35}" presName="sibTransComposite" presStyleCnt="0"/>
      <dgm:spPr/>
    </dgm:pt>
    <dgm:pt modelId="{3E7B89E7-C298-40D2-8AE0-CCFE2C52CF5E}" type="pres">
      <dgm:prSet presAssocID="{875C62E4-E4BB-4FDE-94E4-1172735EE504}" presName="compositeNode" presStyleCnt="0"/>
      <dgm:spPr/>
    </dgm:pt>
    <dgm:pt modelId="{B36AE60E-6702-4D7D-860A-D1A4DD3CF932}" type="pres">
      <dgm:prSet presAssocID="{875C62E4-E4BB-4FDE-94E4-1172735EE50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4271DEA-A782-4AB0-AE00-028BB0172343}" type="pres">
      <dgm:prSet presAssocID="{875C62E4-E4BB-4FDE-94E4-1172735EE504}" presName="parSh" presStyleCnt="0"/>
      <dgm:spPr/>
    </dgm:pt>
    <dgm:pt modelId="{7BBF5D7C-B53F-44D0-B5E0-B502C883C137}" type="pres">
      <dgm:prSet presAssocID="{875C62E4-E4BB-4FDE-94E4-1172735EE504}" presName="lineNode" presStyleLbl="alignAccFollowNode1" presStyleIdx="9" presStyleCnt="15"/>
      <dgm:spPr/>
    </dgm:pt>
    <dgm:pt modelId="{9F1CE902-363F-49E6-B1EA-66AE1D2D14AA}" type="pres">
      <dgm:prSet presAssocID="{875C62E4-E4BB-4FDE-94E4-1172735EE504}" presName="lineArrowNode" presStyleLbl="alignAccFollowNode1" presStyleIdx="10" presStyleCnt="15"/>
      <dgm:spPr/>
    </dgm:pt>
    <dgm:pt modelId="{45C8169F-6292-4DEB-9236-FA9CFFFC8909}" type="pres">
      <dgm:prSet presAssocID="{E1A34464-75DB-48F7-BA8B-F9B329A7432B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3BFDABF6-D41F-4F27-8DA9-A883C725941B}" type="pres">
      <dgm:prSet presAssocID="{E1A34464-75DB-48F7-BA8B-F9B329A7432B}" presName="spacerBetweenCircleAndCallout" presStyleCnt="0">
        <dgm:presLayoutVars/>
      </dgm:prSet>
      <dgm:spPr/>
    </dgm:pt>
    <dgm:pt modelId="{4BD9B0E1-7F68-4899-9335-74349031FEB9}" type="pres">
      <dgm:prSet presAssocID="{875C62E4-E4BB-4FDE-94E4-1172735EE504}" presName="nodeText" presStyleLbl="alignAccFollowNode1" presStyleIdx="11" presStyleCnt="15">
        <dgm:presLayoutVars>
          <dgm:bulletEnabled val="1"/>
        </dgm:presLayoutVars>
      </dgm:prSet>
      <dgm:spPr/>
    </dgm:pt>
    <dgm:pt modelId="{F08CF00C-CCD9-4E39-8EA0-2A0AEFEDFAC7}" type="pres">
      <dgm:prSet presAssocID="{E1A34464-75DB-48F7-BA8B-F9B329A7432B}" presName="sibTransComposite" presStyleCnt="0"/>
      <dgm:spPr/>
    </dgm:pt>
    <dgm:pt modelId="{21C49B85-2682-4507-8A35-C3AA1909024E}" type="pres">
      <dgm:prSet presAssocID="{98AC669C-5079-4E54-99B0-CB0FEC7BEF5D}" presName="compositeNode" presStyleCnt="0"/>
      <dgm:spPr/>
    </dgm:pt>
    <dgm:pt modelId="{98240A3F-F240-4FB5-946A-29CD0DDBE383}" type="pres">
      <dgm:prSet presAssocID="{98AC669C-5079-4E54-99B0-CB0FEC7BEF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5C432A-EE7F-432C-9142-5D8EF7F05626}" type="pres">
      <dgm:prSet presAssocID="{98AC669C-5079-4E54-99B0-CB0FEC7BEF5D}" presName="parSh" presStyleCnt="0"/>
      <dgm:spPr/>
    </dgm:pt>
    <dgm:pt modelId="{FBF13CFA-D267-48DD-9D7D-27C159FFE5B6}" type="pres">
      <dgm:prSet presAssocID="{98AC669C-5079-4E54-99B0-CB0FEC7BEF5D}" presName="lineNode" presStyleLbl="alignAccFollowNode1" presStyleIdx="12" presStyleCnt="15"/>
      <dgm:spPr/>
    </dgm:pt>
    <dgm:pt modelId="{D20C5775-0866-498E-8950-46F94F0B0ACC}" type="pres">
      <dgm:prSet presAssocID="{98AC669C-5079-4E54-99B0-CB0FEC7BEF5D}" presName="lineArrowNode" presStyleLbl="alignAccFollowNode1" presStyleIdx="13" presStyleCnt="15"/>
      <dgm:spPr/>
    </dgm:pt>
    <dgm:pt modelId="{55ADEAC0-0463-4732-A723-3CA938485989}" type="pres">
      <dgm:prSet presAssocID="{35672CA1-D30D-4F9D-B90A-6282C004F24B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C1F954BD-1DC9-4F16-B167-36BD4D607266}" type="pres">
      <dgm:prSet presAssocID="{35672CA1-D30D-4F9D-B90A-6282C004F24B}" presName="spacerBetweenCircleAndCallout" presStyleCnt="0">
        <dgm:presLayoutVars/>
      </dgm:prSet>
      <dgm:spPr/>
    </dgm:pt>
    <dgm:pt modelId="{47FF6D01-EFF4-4376-9DFD-6C2642494D17}" type="pres">
      <dgm:prSet presAssocID="{98AC669C-5079-4E54-99B0-CB0FEC7BEF5D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B8CC9F05-F11F-4E9D-9981-5417CB886CCC}" srcId="{54FE5EF7-CF0C-4ADC-92B9-F8CB62168124}" destId="{F2C15034-2C51-4155-9739-CD00BEEEE998}" srcOrd="0" destOrd="0" parTransId="{CBE09FFD-B4DB-48CD-A36C-6619BFFBE077}" sibTransId="{03F2C7B2-C517-47CD-B7AD-4E22FBF6E264}"/>
    <dgm:cxn modelId="{221DA21D-D217-41DF-A4C2-A7AC68C014AC}" type="presOf" srcId="{35672CA1-D30D-4F9D-B90A-6282C004F24B}" destId="{55ADEAC0-0463-4732-A723-3CA938485989}" srcOrd="0" destOrd="0" presId="urn:microsoft.com/office/officeart/2016/7/layout/LinearArrowProcessNumbered"/>
    <dgm:cxn modelId="{161E433C-13A4-408F-BF9B-1AF56B018F1A}" srcId="{54FE5EF7-CF0C-4ADC-92B9-F8CB62168124}" destId="{EBC36CB9-3691-495F-8E12-1EBA1769CD32}" srcOrd="1" destOrd="0" parTransId="{3C41380B-8DF4-4D06-8039-E66840FA3F30}" sibTransId="{2E13AC23-C442-47CA-9F23-F288B4609D03}"/>
    <dgm:cxn modelId="{D3765C46-3540-4BAE-AEBE-ACC8C92D097E}" srcId="{54FE5EF7-CF0C-4ADC-92B9-F8CB62168124}" destId="{875C62E4-E4BB-4FDE-94E4-1172735EE504}" srcOrd="3" destOrd="0" parTransId="{7F344D9E-330D-4F67-9FAF-295AEF298D61}" sibTransId="{E1A34464-75DB-48F7-BA8B-F9B329A7432B}"/>
    <dgm:cxn modelId="{AAB56047-D38B-4EB6-A886-6EE29D1B3A95}" type="presOf" srcId="{98AC669C-5079-4E54-99B0-CB0FEC7BEF5D}" destId="{47FF6D01-EFF4-4376-9DFD-6C2642494D17}" srcOrd="0" destOrd="0" presId="urn:microsoft.com/office/officeart/2016/7/layout/LinearArrowProcessNumbered"/>
    <dgm:cxn modelId="{2774D870-48DC-40C9-925B-0592F6F1C6F5}" type="presOf" srcId="{EBC36CB9-3691-495F-8E12-1EBA1769CD32}" destId="{D8B146A8-0213-4716-BF42-295EF07B280A}" srcOrd="0" destOrd="0" presId="urn:microsoft.com/office/officeart/2016/7/layout/LinearArrowProcessNumbered"/>
    <dgm:cxn modelId="{9F24A1AE-3E0F-4343-A6B3-2EBA9DBB8DFB}" srcId="{54FE5EF7-CF0C-4ADC-92B9-F8CB62168124}" destId="{F432199C-8E45-4229-8D82-2CD608A09852}" srcOrd="2" destOrd="0" parTransId="{8304E6F6-F826-4085-BF7E-D24C5E777895}" sibTransId="{25A32675-D26A-4122-BDD2-4C6A4ACEBD35}"/>
    <dgm:cxn modelId="{E04413B1-2D71-44B8-A7F3-B96CCC87AA78}" type="presOf" srcId="{F2C15034-2C51-4155-9739-CD00BEEEE998}" destId="{DD9FF7FE-A956-4FBA-BE73-153514786BD3}" srcOrd="0" destOrd="0" presId="urn:microsoft.com/office/officeart/2016/7/layout/LinearArrowProcessNumbered"/>
    <dgm:cxn modelId="{7DCEB4B9-449E-445C-9494-BD18CA99D1DE}" type="presOf" srcId="{875C62E4-E4BB-4FDE-94E4-1172735EE504}" destId="{4BD9B0E1-7F68-4899-9335-74349031FEB9}" srcOrd="0" destOrd="0" presId="urn:microsoft.com/office/officeart/2016/7/layout/LinearArrowProcessNumbered"/>
    <dgm:cxn modelId="{C6B1ECC3-3D37-4D44-8D13-25C08738B7F5}" type="presOf" srcId="{2E13AC23-C442-47CA-9F23-F288B4609D03}" destId="{2536EFD7-29B4-4CDA-A101-3B5A33543886}" srcOrd="0" destOrd="0" presId="urn:microsoft.com/office/officeart/2016/7/layout/LinearArrowProcessNumbered"/>
    <dgm:cxn modelId="{A28073D5-54B6-415C-90ED-FC031976B09D}" srcId="{54FE5EF7-CF0C-4ADC-92B9-F8CB62168124}" destId="{98AC669C-5079-4E54-99B0-CB0FEC7BEF5D}" srcOrd="4" destOrd="0" parTransId="{5055F918-DC41-4382-9E8F-2C70CF787143}" sibTransId="{35672CA1-D30D-4F9D-B90A-6282C004F24B}"/>
    <dgm:cxn modelId="{A59126E4-C92D-4BED-AA24-32CE44EED3BB}" type="presOf" srcId="{F432199C-8E45-4229-8D82-2CD608A09852}" destId="{2ADE3343-5E12-4913-9F14-341B89A222C2}" srcOrd="0" destOrd="0" presId="urn:microsoft.com/office/officeart/2016/7/layout/LinearArrowProcessNumbered"/>
    <dgm:cxn modelId="{1BE578E9-422D-47F2-ACFD-18EC02F9ADAC}" type="presOf" srcId="{03F2C7B2-C517-47CD-B7AD-4E22FBF6E264}" destId="{907CBB3C-ADA9-4007-956E-5B5F7C31BCF7}" srcOrd="0" destOrd="0" presId="urn:microsoft.com/office/officeart/2016/7/layout/LinearArrowProcessNumbered"/>
    <dgm:cxn modelId="{7508BEEF-DF70-424A-8BAF-4663FF87A32E}" type="presOf" srcId="{E1A34464-75DB-48F7-BA8B-F9B329A7432B}" destId="{45C8169F-6292-4DEB-9236-FA9CFFFC8909}" srcOrd="0" destOrd="0" presId="urn:microsoft.com/office/officeart/2016/7/layout/LinearArrowProcessNumbered"/>
    <dgm:cxn modelId="{C2EB10F2-AA33-40C8-BE99-AE9DD759C300}" type="presOf" srcId="{25A32675-D26A-4122-BDD2-4C6A4ACEBD35}" destId="{2A4321E7-D4EB-4CE0-B239-5BDBEF08648C}" srcOrd="0" destOrd="0" presId="urn:microsoft.com/office/officeart/2016/7/layout/LinearArrowProcessNumbered"/>
    <dgm:cxn modelId="{30D206FC-E82E-4298-9245-369485F318D3}" type="presOf" srcId="{54FE5EF7-CF0C-4ADC-92B9-F8CB62168124}" destId="{C9D67A50-D643-4BE1-AE68-8C66AE115AD1}" srcOrd="0" destOrd="0" presId="urn:microsoft.com/office/officeart/2016/7/layout/LinearArrowProcessNumbered"/>
    <dgm:cxn modelId="{F4F6F4B9-0D75-4440-BE7B-82BAEB5DCA78}" type="presParOf" srcId="{C9D67A50-D643-4BE1-AE68-8C66AE115AD1}" destId="{1E2D01A8-5568-4DCF-88B6-223ECE35C952}" srcOrd="0" destOrd="0" presId="urn:microsoft.com/office/officeart/2016/7/layout/LinearArrowProcessNumbered"/>
    <dgm:cxn modelId="{465BB511-6FD0-4041-88B6-9A2697AF2E69}" type="presParOf" srcId="{1E2D01A8-5568-4DCF-88B6-223ECE35C952}" destId="{9E2A03C6-A629-4871-A20C-3E3D9F00F24B}" srcOrd="0" destOrd="0" presId="urn:microsoft.com/office/officeart/2016/7/layout/LinearArrowProcessNumbered"/>
    <dgm:cxn modelId="{B555C2ED-BFBE-4786-B8E2-D72CD90DE1A0}" type="presParOf" srcId="{1E2D01A8-5568-4DCF-88B6-223ECE35C952}" destId="{0C0BF9E4-B676-4E9F-984D-A3058B3D8559}" srcOrd="1" destOrd="0" presId="urn:microsoft.com/office/officeart/2016/7/layout/LinearArrowProcessNumbered"/>
    <dgm:cxn modelId="{E79DB81D-046F-4CB3-99F3-A3C8F75A0B5C}" type="presParOf" srcId="{0C0BF9E4-B676-4E9F-984D-A3058B3D8559}" destId="{956A16BB-BAEC-4540-8636-F893402BA816}" srcOrd="0" destOrd="0" presId="urn:microsoft.com/office/officeart/2016/7/layout/LinearArrowProcessNumbered"/>
    <dgm:cxn modelId="{B8A0142A-4AF4-421D-A22D-97336F714CA6}" type="presParOf" srcId="{0C0BF9E4-B676-4E9F-984D-A3058B3D8559}" destId="{433B27D7-4C8B-402E-BEE4-3215007D02E4}" srcOrd="1" destOrd="0" presId="urn:microsoft.com/office/officeart/2016/7/layout/LinearArrowProcessNumbered"/>
    <dgm:cxn modelId="{9CB32ABB-2CD0-44DA-BFEA-839DA6E95F84}" type="presParOf" srcId="{0C0BF9E4-B676-4E9F-984D-A3058B3D8559}" destId="{907CBB3C-ADA9-4007-956E-5B5F7C31BCF7}" srcOrd="2" destOrd="0" presId="urn:microsoft.com/office/officeart/2016/7/layout/LinearArrowProcessNumbered"/>
    <dgm:cxn modelId="{3EFEF214-8B7D-4670-895E-E49615F809DD}" type="presParOf" srcId="{0C0BF9E4-B676-4E9F-984D-A3058B3D8559}" destId="{E236D1EC-00C5-4EC8-B463-B685499D7869}" srcOrd="3" destOrd="0" presId="urn:microsoft.com/office/officeart/2016/7/layout/LinearArrowProcessNumbered"/>
    <dgm:cxn modelId="{3C545321-56C3-4758-9184-1C60CA2506A0}" type="presParOf" srcId="{1E2D01A8-5568-4DCF-88B6-223ECE35C952}" destId="{DD9FF7FE-A956-4FBA-BE73-153514786BD3}" srcOrd="2" destOrd="0" presId="urn:microsoft.com/office/officeart/2016/7/layout/LinearArrowProcessNumbered"/>
    <dgm:cxn modelId="{D7D43B2B-8723-49AD-B756-11E0E25A342E}" type="presParOf" srcId="{C9D67A50-D643-4BE1-AE68-8C66AE115AD1}" destId="{6C2A431B-E5B4-4887-9392-A910EC537324}" srcOrd="1" destOrd="0" presId="urn:microsoft.com/office/officeart/2016/7/layout/LinearArrowProcessNumbered"/>
    <dgm:cxn modelId="{D9C2602C-E617-485C-8A13-ACF4F69BC415}" type="presParOf" srcId="{C9D67A50-D643-4BE1-AE68-8C66AE115AD1}" destId="{71964D56-2E8B-4224-9935-847DE952DC1E}" srcOrd="2" destOrd="0" presId="urn:microsoft.com/office/officeart/2016/7/layout/LinearArrowProcessNumbered"/>
    <dgm:cxn modelId="{5B03C44C-CA52-481A-BBBB-A6A73058C2BE}" type="presParOf" srcId="{71964D56-2E8B-4224-9935-847DE952DC1E}" destId="{DA13858B-59AE-49C4-A2D6-A2C2D64EC4E0}" srcOrd="0" destOrd="0" presId="urn:microsoft.com/office/officeart/2016/7/layout/LinearArrowProcessNumbered"/>
    <dgm:cxn modelId="{BD6B7237-AD97-4F9A-B148-6E86025D7DA9}" type="presParOf" srcId="{71964D56-2E8B-4224-9935-847DE952DC1E}" destId="{7949ABCF-BBA4-4C0F-AA0B-B1A5842644D8}" srcOrd="1" destOrd="0" presId="urn:microsoft.com/office/officeart/2016/7/layout/LinearArrowProcessNumbered"/>
    <dgm:cxn modelId="{FA200FBF-091D-44B2-882A-5D697F29EFD1}" type="presParOf" srcId="{7949ABCF-BBA4-4C0F-AA0B-B1A5842644D8}" destId="{3E861FC8-BD6C-4E79-B500-E864B9902758}" srcOrd="0" destOrd="0" presId="urn:microsoft.com/office/officeart/2016/7/layout/LinearArrowProcessNumbered"/>
    <dgm:cxn modelId="{7F113023-C227-4C8C-9DCD-F5506F273C7A}" type="presParOf" srcId="{7949ABCF-BBA4-4C0F-AA0B-B1A5842644D8}" destId="{1D34B9F3-E5EA-4728-9FD8-FBF3C315D69A}" srcOrd="1" destOrd="0" presId="urn:microsoft.com/office/officeart/2016/7/layout/LinearArrowProcessNumbered"/>
    <dgm:cxn modelId="{78491196-853A-4874-9F9A-7E4E3C760C99}" type="presParOf" srcId="{7949ABCF-BBA4-4C0F-AA0B-B1A5842644D8}" destId="{2536EFD7-29B4-4CDA-A101-3B5A33543886}" srcOrd="2" destOrd="0" presId="urn:microsoft.com/office/officeart/2016/7/layout/LinearArrowProcessNumbered"/>
    <dgm:cxn modelId="{DCF03C77-513B-4055-BC97-96A15C29AA28}" type="presParOf" srcId="{7949ABCF-BBA4-4C0F-AA0B-B1A5842644D8}" destId="{5BA107B6-DD03-4F5A-9A0F-1FBF715E705D}" srcOrd="3" destOrd="0" presId="urn:microsoft.com/office/officeart/2016/7/layout/LinearArrowProcessNumbered"/>
    <dgm:cxn modelId="{E46D1139-084B-4DFB-9142-947842C05763}" type="presParOf" srcId="{71964D56-2E8B-4224-9935-847DE952DC1E}" destId="{D8B146A8-0213-4716-BF42-295EF07B280A}" srcOrd="2" destOrd="0" presId="urn:microsoft.com/office/officeart/2016/7/layout/LinearArrowProcessNumbered"/>
    <dgm:cxn modelId="{CA17800B-1F17-46B9-9E4C-0D24E0F87728}" type="presParOf" srcId="{C9D67A50-D643-4BE1-AE68-8C66AE115AD1}" destId="{FD6F8ADD-7962-4B9C-8F01-C4456AB48F16}" srcOrd="3" destOrd="0" presId="urn:microsoft.com/office/officeart/2016/7/layout/LinearArrowProcessNumbered"/>
    <dgm:cxn modelId="{268564B6-E7FE-4402-921A-12F85F77D13F}" type="presParOf" srcId="{C9D67A50-D643-4BE1-AE68-8C66AE115AD1}" destId="{F1E003D2-20E7-4CC0-8CF6-A36DAF3E1FFE}" srcOrd="4" destOrd="0" presId="urn:microsoft.com/office/officeart/2016/7/layout/LinearArrowProcessNumbered"/>
    <dgm:cxn modelId="{FD0EF389-8730-4417-BEC6-79F84A562D8A}" type="presParOf" srcId="{F1E003D2-20E7-4CC0-8CF6-A36DAF3E1FFE}" destId="{13BDAE00-EB89-4AB8-999E-D9C6746B6F15}" srcOrd="0" destOrd="0" presId="urn:microsoft.com/office/officeart/2016/7/layout/LinearArrowProcessNumbered"/>
    <dgm:cxn modelId="{C041F854-2601-4E8B-BA00-A3E345973479}" type="presParOf" srcId="{F1E003D2-20E7-4CC0-8CF6-A36DAF3E1FFE}" destId="{71D4CCEE-8B2E-46ED-BF4C-5EC3F476FC06}" srcOrd="1" destOrd="0" presId="urn:microsoft.com/office/officeart/2016/7/layout/LinearArrowProcessNumbered"/>
    <dgm:cxn modelId="{BD9D1827-C9F3-46D8-986E-88A6A4643578}" type="presParOf" srcId="{71D4CCEE-8B2E-46ED-BF4C-5EC3F476FC06}" destId="{ACAF1F2B-1EEA-4D99-9711-CE7AC5E14774}" srcOrd="0" destOrd="0" presId="urn:microsoft.com/office/officeart/2016/7/layout/LinearArrowProcessNumbered"/>
    <dgm:cxn modelId="{F02F7B9D-3A10-4E89-A829-F51C0A8B1F84}" type="presParOf" srcId="{71D4CCEE-8B2E-46ED-BF4C-5EC3F476FC06}" destId="{AE484996-5719-4229-A64D-C32986E1EF23}" srcOrd="1" destOrd="0" presId="urn:microsoft.com/office/officeart/2016/7/layout/LinearArrowProcessNumbered"/>
    <dgm:cxn modelId="{C0883F64-FC98-48B9-B912-9ACC88FA069D}" type="presParOf" srcId="{71D4CCEE-8B2E-46ED-BF4C-5EC3F476FC06}" destId="{2A4321E7-D4EB-4CE0-B239-5BDBEF08648C}" srcOrd="2" destOrd="0" presId="urn:microsoft.com/office/officeart/2016/7/layout/LinearArrowProcessNumbered"/>
    <dgm:cxn modelId="{A273A0AE-35D3-4FF4-8007-38BF9DF5CC02}" type="presParOf" srcId="{71D4CCEE-8B2E-46ED-BF4C-5EC3F476FC06}" destId="{B3888659-B09E-41A7-B7A1-077D2253D025}" srcOrd="3" destOrd="0" presId="urn:microsoft.com/office/officeart/2016/7/layout/LinearArrowProcessNumbered"/>
    <dgm:cxn modelId="{09F33E85-9A3C-4406-A914-A821F8FBE053}" type="presParOf" srcId="{F1E003D2-20E7-4CC0-8CF6-A36DAF3E1FFE}" destId="{2ADE3343-5E12-4913-9F14-341B89A222C2}" srcOrd="2" destOrd="0" presId="urn:microsoft.com/office/officeart/2016/7/layout/LinearArrowProcessNumbered"/>
    <dgm:cxn modelId="{5901C1E7-0946-4C54-99C5-BDFE2031782C}" type="presParOf" srcId="{C9D67A50-D643-4BE1-AE68-8C66AE115AD1}" destId="{CC2E62B9-519B-46ED-84F1-F69BD0E46536}" srcOrd="5" destOrd="0" presId="urn:microsoft.com/office/officeart/2016/7/layout/LinearArrowProcessNumbered"/>
    <dgm:cxn modelId="{56C44500-79C4-4216-884F-994506D6DDD8}" type="presParOf" srcId="{C9D67A50-D643-4BE1-AE68-8C66AE115AD1}" destId="{3E7B89E7-C298-40D2-8AE0-CCFE2C52CF5E}" srcOrd="6" destOrd="0" presId="urn:microsoft.com/office/officeart/2016/7/layout/LinearArrowProcessNumbered"/>
    <dgm:cxn modelId="{811698D7-FA55-455A-8336-04F9703A44A7}" type="presParOf" srcId="{3E7B89E7-C298-40D2-8AE0-CCFE2C52CF5E}" destId="{B36AE60E-6702-4D7D-860A-D1A4DD3CF932}" srcOrd="0" destOrd="0" presId="urn:microsoft.com/office/officeart/2016/7/layout/LinearArrowProcessNumbered"/>
    <dgm:cxn modelId="{017B9E11-708E-4E5C-A761-A360E2D2D2E9}" type="presParOf" srcId="{3E7B89E7-C298-40D2-8AE0-CCFE2C52CF5E}" destId="{54271DEA-A782-4AB0-AE00-028BB0172343}" srcOrd="1" destOrd="0" presId="urn:microsoft.com/office/officeart/2016/7/layout/LinearArrowProcessNumbered"/>
    <dgm:cxn modelId="{8C26561F-9C1D-4F03-ADD2-1AAEF61197B9}" type="presParOf" srcId="{54271DEA-A782-4AB0-AE00-028BB0172343}" destId="{7BBF5D7C-B53F-44D0-B5E0-B502C883C137}" srcOrd="0" destOrd="0" presId="urn:microsoft.com/office/officeart/2016/7/layout/LinearArrowProcessNumbered"/>
    <dgm:cxn modelId="{5D9AE8FA-B9A7-45A2-A006-8B22BB45CCA4}" type="presParOf" srcId="{54271DEA-A782-4AB0-AE00-028BB0172343}" destId="{9F1CE902-363F-49E6-B1EA-66AE1D2D14AA}" srcOrd="1" destOrd="0" presId="urn:microsoft.com/office/officeart/2016/7/layout/LinearArrowProcessNumbered"/>
    <dgm:cxn modelId="{CFC19232-99BC-49DD-89B1-81BDA2E3BBD0}" type="presParOf" srcId="{54271DEA-A782-4AB0-AE00-028BB0172343}" destId="{45C8169F-6292-4DEB-9236-FA9CFFFC8909}" srcOrd="2" destOrd="0" presId="urn:microsoft.com/office/officeart/2016/7/layout/LinearArrowProcessNumbered"/>
    <dgm:cxn modelId="{7453B2E9-92BA-4E11-8245-8383D1B91870}" type="presParOf" srcId="{54271DEA-A782-4AB0-AE00-028BB0172343}" destId="{3BFDABF6-D41F-4F27-8DA9-A883C725941B}" srcOrd="3" destOrd="0" presId="urn:microsoft.com/office/officeart/2016/7/layout/LinearArrowProcessNumbered"/>
    <dgm:cxn modelId="{096BC820-83DF-4C7E-94C9-18C4348F9428}" type="presParOf" srcId="{3E7B89E7-C298-40D2-8AE0-CCFE2C52CF5E}" destId="{4BD9B0E1-7F68-4899-9335-74349031FEB9}" srcOrd="2" destOrd="0" presId="urn:microsoft.com/office/officeart/2016/7/layout/LinearArrowProcessNumbered"/>
    <dgm:cxn modelId="{0D5C2330-2321-4564-89AA-E1384E8C67DA}" type="presParOf" srcId="{C9D67A50-D643-4BE1-AE68-8C66AE115AD1}" destId="{F08CF00C-CCD9-4E39-8EA0-2A0AEFEDFAC7}" srcOrd="7" destOrd="0" presId="urn:microsoft.com/office/officeart/2016/7/layout/LinearArrowProcessNumbered"/>
    <dgm:cxn modelId="{09D9747A-68A9-4288-B3F5-B0B7527A8931}" type="presParOf" srcId="{C9D67A50-D643-4BE1-AE68-8C66AE115AD1}" destId="{21C49B85-2682-4507-8A35-C3AA1909024E}" srcOrd="8" destOrd="0" presId="urn:microsoft.com/office/officeart/2016/7/layout/LinearArrowProcessNumbered"/>
    <dgm:cxn modelId="{BB72ABF6-708E-4416-9823-5E1AB05CB340}" type="presParOf" srcId="{21C49B85-2682-4507-8A35-C3AA1909024E}" destId="{98240A3F-F240-4FB5-946A-29CD0DDBE383}" srcOrd="0" destOrd="0" presId="urn:microsoft.com/office/officeart/2016/7/layout/LinearArrowProcessNumbered"/>
    <dgm:cxn modelId="{A523666A-DC31-4599-BA25-4F112CA03FD6}" type="presParOf" srcId="{21C49B85-2682-4507-8A35-C3AA1909024E}" destId="{F95C432A-EE7F-432C-9142-5D8EF7F05626}" srcOrd="1" destOrd="0" presId="urn:microsoft.com/office/officeart/2016/7/layout/LinearArrowProcessNumbered"/>
    <dgm:cxn modelId="{66378579-9C5C-4E78-B4F2-FCA123FC5719}" type="presParOf" srcId="{F95C432A-EE7F-432C-9142-5D8EF7F05626}" destId="{FBF13CFA-D267-48DD-9D7D-27C159FFE5B6}" srcOrd="0" destOrd="0" presId="urn:microsoft.com/office/officeart/2016/7/layout/LinearArrowProcessNumbered"/>
    <dgm:cxn modelId="{6818F606-5E7B-48A8-9EDC-AEA1737C3456}" type="presParOf" srcId="{F95C432A-EE7F-432C-9142-5D8EF7F05626}" destId="{D20C5775-0866-498E-8950-46F94F0B0ACC}" srcOrd="1" destOrd="0" presId="urn:microsoft.com/office/officeart/2016/7/layout/LinearArrowProcessNumbered"/>
    <dgm:cxn modelId="{9BEC3C11-E257-49BA-85C3-5DB14844D1A9}" type="presParOf" srcId="{F95C432A-EE7F-432C-9142-5D8EF7F05626}" destId="{55ADEAC0-0463-4732-A723-3CA938485989}" srcOrd="2" destOrd="0" presId="urn:microsoft.com/office/officeart/2016/7/layout/LinearArrowProcessNumbered"/>
    <dgm:cxn modelId="{D2130955-6721-4776-BCC3-9A5E2F5E908A}" type="presParOf" srcId="{F95C432A-EE7F-432C-9142-5D8EF7F05626}" destId="{C1F954BD-1DC9-4F16-B167-36BD4D607266}" srcOrd="3" destOrd="0" presId="urn:microsoft.com/office/officeart/2016/7/layout/LinearArrowProcessNumbered"/>
    <dgm:cxn modelId="{30C6F4FA-9B08-4818-847A-171BB394690B}" type="presParOf" srcId="{21C49B85-2682-4507-8A35-C3AA1909024E}" destId="{47FF6D01-EFF4-4376-9DFD-6C2642494D17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EC5E1D-EE35-4BB1-9AED-EBA41D8EA35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BB52E8-90C8-43A4-93E6-687E87584A5A}">
      <dgm:prSet/>
      <dgm:spPr/>
      <dgm:t>
        <a:bodyPr/>
        <a:lstStyle/>
        <a:p>
          <a:r>
            <a:rPr lang="en-US"/>
            <a:t>Creation and implementation of a “medical community” vision plan that sets out long term community requirements for all health professions</a:t>
          </a:r>
        </a:p>
      </dgm:t>
    </dgm:pt>
    <dgm:pt modelId="{E06D589A-39F2-45EF-986A-2F05F60762F3}" type="parTrans" cxnId="{550CAD9D-A2F4-481A-834D-B98AF30BF4D6}">
      <dgm:prSet/>
      <dgm:spPr/>
      <dgm:t>
        <a:bodyPr/>
        <a:lstStyle/>
        <a:p>
          <a:endParaRPr lang="en-US"/>
        </a:p>
      </dgm:t>
    </dgm:pt>
    <dgm:pt modelId="{4FA6B7CF-3E83-4E75-86E6-2EB22E48DF12}" type="sibTrans" cxnId="{550CAD9D-A2F4-481A-834D-B98AF30BF4D6}">
      <dgm:prSet/>
      <dgm:spPr/>
      <dgm:t>
        <a:bodyPr/>
        <a:lstStyle/>
        <a:p>
          <a:endParaRPr lang="en-US"/>
        </a:p>
      </dgm:t>
    </dgm:pt>
    <dgm:pt modelId="{BD94B28C-50B0-43EF-8BF3-89926AEF4A23}">
      <dgm:prSet/>
      <dgm:spPr/>
      <dgm:t>
        <a:bodyPr/>
        <a:lstStyle/>
        <a:p>
          <a:r>
            <a:rPr lang="en-US"/>
            <a:t>Reduced provider turnover and increased (valued) provider duration</a:t>
          </a:r>
        </a:p>
      </dgm:t>
    </dgm:pt>
    <dgm:pt modelId="{F1B20908-ABDC-4BFE-A553-A27E0DEB8BA5}" type="parTrans" cxnId="{0DECF1B1-E84E-4ACF-8A8D-F55060E1F8E3}">
      <dgm:prSet/>
      <dgm:spPr/>
      <dgm:t>
        <a:bodyPr/>
        <a:lstStyle/>
        <a:p>
          <a:endParaRPr lang="en-US"/>
        </a:p>
      </dgm:t>
    </dgm:pt>
    <dgm:pt modelId="{E8938DDA-6478-4EEA-B12E-12DE5BF454EE}" type="sibTrans" cxnId="{0DECF1B1-E84E-4ACF-8A8D-F55060E1F8E3}">
      <dgm:prSet/>
      <dgm:spPr/>
      <dgm:t>
        <a:bodyPr/>
        <a:lstStyle/>
        <a:p>
          <a:endParaRPr lang="en-US"/>
        </a:p>
      </dgm:t>
    </dgm:pt>
    <dgm:pt modelId="{B4B2F58E-B806-4FB4-AC1B-0FA00309D8C7}">
      <dgm:prSet/>
      <dgm:spPr/>
      <dgm:t>
        <a:bodyPr/>
        <a:lstStyle/>
        <a:p>
          <a:r>
            <a:rPr lang="en-US"/>
            <a:t>Number of new providers brought to or pipelined to the community through concerted efforts</a:t>
          </a:r>
        </a:p>
      </dgm:t>
    </dgm:pt>
    <dgm:pt modelId="{22746157-6B73-4F74-AC3B-6C7238D1AC36}" type="parTrans" cxnId="{7F9906AB-6371-4DAB-8BF6-83C465B3F84A}">
      <dgm:prSet/>
      <dgm:spPr/>
      <dgm:t>
        <a:bodyPr/>
        <a:lstStyle/>
        <a:p>
          <a:endParaRPr lang="en-US"/>
        </a:p>
      </dgm:t>
    </dgm:pt>
    <dgm:pt modelId="{1C5F80FD-0990-47C9-B432-B59DC1EF8C1B}" type="sibTrans" cxnId="{7F9906AB-6371-4DAB-8BF6-83C465B3F84A}">
      <dgm:prSet/>
      <dgm:spPr/>
      <dgm:t>
        <a:bodyPr/>
        <a:lstStyle/>
        <a:p>
          <a:endParaRPr lang="en-US"/>
        </a:p>
      </dgm:t>
    </dgm:pt>
    <dgm:pt modelId="{D616352F-9240-4067-B1BF-7CDE77EFA398}">
      <dgm:prSet/>
      <dgm:spPr/>
      <dgm:t>
        <a:bodyPr/>
        <a:lstStyle/>
        <a:p>
          <a:r>
            <a:rPr lang="en-US"/>
            <a:t>Decrease in ratio of “people per nurse” and “people per provider”</a:t>
          </a:r>
        </a:p>
      </dgm:t>
    </dgm:pt>
    <dgm:pt modelId="{A381E54A-4F6F-4F9B-B077-934AD6F9CFBD}" type="parTrans" cxnId="{8B533E99-9C40-40B8-BC01-1A0F191E12AF}">
      <dgm:prSet/>
      <dgm:spPr/>
      <dgm:t>
        <a:bodyPr/>
        <a:lstStyle/>
        <a:p>
          <a:endParaRPr lang="en-US"/>
        </a:p>
      </dgm:t>
    </dgm:pt>
    <dgm:pt modelId="{7A71E54C-FE23-4444-A221-684381BDBB6E}" type="sibTrans" cxnId="{8B533E99-9C40-40B8-BC01-1A0F191E12AF}">
      <dgm:prSet/>
      <dgm:spPr/>
      <dgm:t>
        <a:bodyPr/>
        <a:lstStyle/>
        <a:p>
          <a:endParaRPr lang="en-US"/>
        </a:p>
      </dgm:t>
    </dgm:pt>
    <dgm:pt modelId="{CD316E39-0E04-4A7B-8761-4274C465C6DE}">
      <dgm:prSet/>
      <dgm:spPr/>
      <dgm:t>
        <a:bodyPr/>
        <a:lstStyle/>
        <a:p>
          <a:r>
            <a:rPr lang="en-US"/>
            <a:t>X% of provider visits occurring through the use of partner technology</a:t>
          </a:r>
        </a:p>
      </dgm:t>
    </dgm:pt>
    <dgm:pt modelId="{02E6981C-FE40-4E20-89ED-8975B441BEB1}" type="parTrans" cxnId="{163C34CC-84A0-4659-9B20-5DF2E62613AC}">
      <dgm:prSet/>
      <dgm:spPr/>
      <dgm:t>
        <a:bodyPr/>
        <a:lstStyle/>
        <a:p>
          <a:endParaRPr lang="en-US"/>
        </a:p>
      </dgm:t>
    </dgm:pt>
    <dgm:pt modelId="{56AD01DC-3804-4174-B347-89D7BD6FA5B8}" type="sibTrans" cxnId="{163C34CC-84A0-4659-9B20-5DF2E62613AC}">
      <dgm:prSet/>
      <dgm:spPr/>
      <dgm:t>
        <a:bodyPr/>
        <a:lstStyle/>
        <a:p>
          <a:endParaRPr lang="en-US"/>
        </a:p>
      </dgm:t>
    </dgm:pt>
    <dgm:pt modelId="{18F37AFF-C47B-4CC9-B373-91B45310594E}">
      <dgm:prSet/>
      <dgm:spPr/>
      <dgm:t>
        <a:bodyPr/>
        <a:lstStyle/>
        <a:p>
          <a:r>
            <a:rPr lang="en-US"/>
            <a:t>Increase in CNA graduates from CTE and/or in partnership with SET, Northern, SDSU</a:t>
          </a:r>
        </a:p>
      </dgm:t>
    </dgm:pt>
    <dgm:pt modelId="{1E3E9B6F-8261-49AC-8466-E4EB3960AE83}" type="parTrans" cxnId="{73ED7043-CE0C-4658-8F18-D35C89A3F5C8}">
      <dgm:prSet/>
      <dgm:spPr/>
      <dgm:t>
        <a:bodyPr/>
        <a:lstStyle/>
        <a:p>
          <a:endParaRPr lang="en-US"/>
        </a:p>
      </dgm:t>
    </dgm:pt>
    <dgm:pt modelId="{17AB9EF2-BFD8-412F-BFFF-2225FCA9C1A4}" type="sibTrans" cxnId="{73ED7043-CE0C-4658-8F18-D35C89A3F5C8}">
      <dgm:prSet/>
      <dgm:spPr/>
      <dgm:t>
        <a:bodyPr/>
        <a:lstStyle/>
        <a:p>
          <a:endParaRPr lang="en-US"/>
        </a:p>
      </dgm:t>
    </dgm:pt>
    <dgm:pt modelId="{A376F894-B1A9-42AF-B975-0383114AE27A}">
      <dgm:prSet/>
      <dgm:spPr/>
      <dgm:t>
        <a:bodyPr/>
        <a:lstStyle/>
        <a:p>
          <a:r>
            <a:rPr lang="en-US"/>
            <a:t>Increase in outpatient surgeries performed locally even if by non-local physicians</a:t>
          </a:r>
        </a:p>
      </dgm:t>
    </dgm:pt>
    <dgm:pt modelId="{B2736C40-F6AD-448D-82EA-77A0B5D1566A}" type="parTrans" cxnId="{9DC10EDE-083D-4442-89C3-8BDB2D65A8EC}">
      <dgm:prSet/>
      <dgm:spPr/>
      <dgm:t>
        <a:bodyPr/>
        <a:lstStyle/>
        <a:p>
          <a:endParaRPr lang="en-US"/>
        </a:p>
      </dgm:t>
    </dgm:pt>
    <dgm:pt modelId="{1E509D59-DDBB-4C63-A7B3-CD3B12DDCEA1}" type="sibTrans" cxnId="{9DC10EDE-083D-4442-89C3-8BDB2D65A8EC}">
      <dgm:prSet/>
      <dgm:spPr/>
      <dgm:t>
        <a:bodyPr/>
        <a:lstStyle/>
        <a:p>
          <a:endParaRPr lang="en-US"/>
        </a:p>
      </dgm:t>
    </dgm:pt>
    <dgm:pt modelId="{232108E5-DAA2-4E88-85FD-1108B971F2DC}" type="pres">
      <dgm:prSet presAssocID="{A8EC5E1D-EE35-4BB1-9AED-EBA41D8EA354}" presName="diagram" presStyleCnt="0">
        <dgm:presLayoutVars>
          <dgm:dir/>
          <dgm:resizeHandles val="exact"/>
        </dgm:presLayoutVars>
      </dgm:prSet>
      <dgm:spPr/>
    </dgm:pt>
    <dgm:pt modelId="{67D1AB49-C775-4BB2-91B2-362C6277437E}" type="pres">
      <dgm:prSet presAssocID="{18BB52E8-90C8-43A4-93E6-687E87584A5A}" presName="node" presStyleLbl="node1" presStyleIdx="0" presStyleCnt="7">
        <dgm:presLayoutVars>
          <dgm:bulletEnabled val="1"/>
        </dgm:presLayoutVars>
      </dgm:prSet>
      <dgm:spPr/>
    </dgm:pt>
    <dgm:pt modelId="{7D993CA9-2EE0-41B5-B7E9-AE3823F04843}" type="pres">
      <dgm:prSet presAssocID="{4FA6B7CF-3E83-4E75-86E6-2EB22E48DF12}" presName="sibTrans" presStyleCnt="0"/>
      <dgm:spPr/>
    </dgm:pt>
    <dgm:pt modelId="{A6161942-6CC8-4B79-9995-231A75079FD7}" type="pres">
      <dgm:prSet presAssocID="{BD94B28C-50B0-43EF-8BF3-89926AEF4A23}" presName="node" presStyleLbl="node1" presStyleIdx="1" presStyleCnt="7">
        <dgm:presLayoutVars>
          <dgm:bulletEnabled val="1"/>
        </dgm:presLayoutVars>
      </dgm:prSet>
      <dgm:spPr/>
    </dgm:pt>
    <dgm:pt modelId="{19AC12BE-F553-4B1D-952D-7A9AD16A1043}" type="pres">
      <dgm:prSet presAssocID="{E8938DDA-6478-4EEA-B12E-12DE5BF454EE}" presName="sibTrans" presStyleCnt="0"/>
      <dgm:spPr/>
    </dgm:pt>
    <dgm:pt modelId="{1672C80F-C7D0-446B-AFC5-DE9D8DAF4F03}" type="pres">
      <dgm:prSet presAssocID="{B4B2F58E-B806-4FB4-AC1B-0FA00309D8C7}" presName="node" presStyleLbl="node1" presStyleIdx="2" presStyleCnt="7">
        <dgm:presLayoutVars>
          <dgm:bulletEnabled val="1"/>
        </dgm:presLayoutVars>
      </dgm:prSet>
      <dgm:spPr/>
    </dgm:pt>
    <dgm:pt modelId="{109D005C-B585-4ABC-9D48-74EA5857E93E}" type="pres">
      <dgm:prSet presAssocID="{1C5F80FD-0990-47C9-B432-B59DC1EF8C1B}" presName="sibTrans" presStyleCnt="0"/>
      <dgm:spPr/>
    </dgm:pt>
    <dgm:pt modelId="{45D9F2F6-ECFE-4EE4-9A71-75517261D2D1}" type="pres">
      <dgm:prSet presAssocID="{D616352F-9240-4067-B1BF-7CDE77EFA398}" presName="node" presStyleLbl="node1" presStyleIdx="3" presStyleCnt="7">
        <dgm:presLayoutVars>
          <dgm:bulletEnabled val="1"/>
        </dgm:presLayoutVars>
      </dgm:prSet>
      <dgm:spPr/>
    </dgm:pt>
    <dgm:pt modelId="{39440D52-C31E-4385-A506-9626F456C686}" type="pres">
      <dgm:prSet presAssocID="{7A71E54C-FE23-4444-A221-684381BDBB6E}" presName="sibTrans" presStyleCnt="0"/>
      <dgm:spPr/>
    </dgm:pt>
    <dgm:pt modelId="{D4C01C2E-056F-4EDC-AEB2-C69BBE6C85FD}" type="pres">
      <dgm:prSet presAssocID="{CD316E39-0E04-4A7B-8761-4274C465C6DE}" presName="node" presStyleLbl="node1" presStyleIdx="4" presStyleCnt="7">
        <dgm:presLayoutVars>
          <dgm:bulletEnabled val="1"/>
        </dgm:presLayoutVars>
      </dgm:prSet>
      <dgm:spPr/>
    </dgm:pt>
    <dgm:pt modelId="{53C7A098-410D-44F0-97CA-A80A7B12C8F6}" type="pres">
      <dgm:prSet presAssocID="{56AD01DC-3804-4174-B347-89D7BD6FA5B8}" presName="sibTrans" presStyleCnt="0"/>
      <dgm:spPr/>
    </dgm:pt>
    <dgm:pt modelId="{08A86E91-79BB-43A9-B1F3-D24E079E11D7}" type="pres">
      <dgm:prSet presAssocID="{18F37AFF-C47B-4CC9-B373-91B45310594E}" presName="node" presStyleLbl="node1" presStyleIdx="5" presStyleCnt="7">
        <dgm:presLayoutVars>
          <dgm:bulletEnabled val="1"/>
        </dgm:presLayoutVars>
      </dgm:prSet>
      <dgm:spPr/>
    </dgm:pt>
    <dgm:pt modelId="{C9008F77-5222-410C-AFEB-B9F5DFB9DB68}" type="pres">
      <dgm:prSet presAssocID="{17AB9EF2-BFD8-412F-BFFF-2225FCA9C1A4}" presName="sibTrans" presStyleCnt="0"/>
      <dgm:spPr/>
    </dgm:pt>
    <dgm:pt modelId="{AA10D07E-F1E5-4E9B-8EC5-2F8FD78D4E66}" type="pres">
      <dgm:prSet presAssocID="{A376F894-B1A9-42AF-B975-0383114AE27A}" presName="node" presStyleLbl="node1" presStyleIdx="6" presStyleCnt="7">
        <dgm:presLayoutVars>
          <dgm:bulletEnabled val="1"/>
        </dgm:presLayoutVars>
      </dgm:prSet>
      <dgm:spPr/>
    </dgm:pt>
  </dgm:ptLst>
  <dgm:cxnLst>
    <dgm:cxn modelId="{F4BA9226-7858-481B-88D3-14289C66451D}" type="presOf" srcId="{B4B2F58E-B806-4FB4-AC1B-0FA00309D8C7}" destId="{1672C80F-C7D0-446B-AFC5-DE9D8DAF4F03}" srcOrd="0" destOrd="0" presId="urn:microsoft.com/office/officeart/2005/8/layout/default"/>
    <dgm:cxn modelId="{E1F85A3C-B591-424C-9417-FB59B1BB0A71}" type="presOf" srcId="{18F37AFF-C47B-4CC9-B373-91B45310594E}" destId="{08A86E91-79BB-43A9-B1F3-D24E079E11D7}" srcOrd="0" destOrd="0" presId="urn:microsoft.com/office/officeart/2005/8/layout/default"/>
    <dgm:cxn modelId="{73ED7043-CE0C-4658-8F18-D35C89A3F5C8}" srcId="{A8EC5E1D-EE35-4BB1-9AED-EBA41D8EA354}" destId="{18F37AFF-C47B-4CC9-B373-91B45310594E}" srcOrd="5" destOrd="0" parTransId="{1E3E9B6F-8261-49AC-8466-E4EB3960AE83}" sibTransId="{17AB9EF2-BFD8-412F-BFFF-2225FCA9C1A4}"/>
    <dgm:cxn modelId="{868D0877-0790-4776-87EC-04CA12042779}" type="presOf" srcId="{18BB52E8-90C8-43A4-93E6-687E87584A5A}" destId="{67D1AB49-C775-4BB2-91B2-362C6277437E}" srcOrd="0" destOrd="0" presId="urn:microsoft.com/office/officeart/2005/8/layout/default"/>
    <dgm:cxn modelId="{8B533E99-9C40-40B8-BC01-1A0F191E12AF}" srcId="{A8EC5E1D-EE35-4BB1-9AED-EBA41D8EA354}" destId="{D616352F-9240-4067-B1BF-7CDE77EFA398}" srcOrd="3" destOrd="0" parTransId="{A381E54A-4F6F-4F9B-B077-934AD6F9CFBD}" sibTransId="{7A71E54C-FE23-4444-A221-684381BDBB6E}"/>
    <dgm:cxn modelId="{550CAD9D-A2F4-481A-834D-B98AF30BF4D6}" srcId="{A8EC5E1D-EE35-4BB1-9AED-EBA41D8EA354}" destId="{18BB52E8-90C8-43A4-93E6-687E87584A5A}" srcOrd="0" destOrd="0" parTransId="{E06D589A-39F2-45EF-986A-2F05F60762F3}" sibTransId="{4FA6B7CF-3E83-4E75-86E6-2EB22E48DF12}"/>
    <dgm:cxn modelId="{7F9906AB-6371-4DAB-8BF6-83C465B3F84A}" srcId="{A8EC5E1D-EE35-4BB1-9AED-EBA41D8EA354}" destId="{B4B2F58E-B806-4FB4-AC1B-0FA00309D8C7}" srcOrd="2" destOrd="0" parTransId="{22746157-6B73-4F74-AC3B-6C7238D1AC36}" sibTransId="{1C5F80FD-0990-47C9-B432-B59DC1EF8C1B}"/>
    <dgm:cxn modelId="{0DECF1B1-E84E-4ACF-8A8D-F55060E1F8E3}" srcId="{A8EC5E1D-EE35-4BB1-9AED-EBA41D8EA354}" destId="{BD94B28C-50B0-43EF-8BF3-89926AEF4A23}" srcOrd="1" destOrd="0" parTransId="{F1B20908-ABDC-4BFE-A553-A27E0DEB8BA5}" sibTransId="{E8938DDA-6478-4EEA-B12E-12DE5BF454EE}"/>
    <dgm:cxn modelId="{BA69FAB2-36AB-4434-BDCC-9F750BDED4C2}" type="presOf" srcId="{D616352F-9240-4067-B1BF-7CDE77EFA398}" destId="{45D9F2F6-ECFE-4EE4-9A71-75517261D2D1}" srcOrd="0" destOrd="0" presId="urn:microsoft.com/office/officeart/2005/8/layout/default"/>
    <dgm:cxn modelId="{7CCF62C8-41DB-446C-8941-7B59D15178B9}" type="presOf" srcId="{A376F894-B1A9-42AF-B975-0383114AE27A}" destId="{AA10D07E-F1E5-4E9B-8EC5-2F8FD78D4E66}" srcOrd="0" destOrd="0" presId="urn:microsoft.com/office/officeart/2005/8/layout/default"/>
    <dgm:cxn modelId="{163C34CC-84A0-4659-9B20-5DF2E62613AC}" srcId="{A8EC5E1D-EE35-4BB1-9AED-EBA41D8EA354}" destId="{CD316E39-0E04-4A7B-8761-4274C465C6DE}" srcOrd="4" destOrd="0" parTransId="{02E6981C-FE40-4E20-89ED-8975B441BEB1}" sibTransId="{56AD01DC-3804-4174-B347-89D7BD6FA5B8}"/>
    <dgm:cxn modelId="{9DC10EDE-083D-4442-89C3-8BDB2D65A8EC}" srcId="{A8EC5E1D-EE35-4BB1-9AED-EBA41D8EA354}" destId="{A376F894-B1A9-42AF-B975-0383114AE27A}" srcOrd="6" destOrd="0" parTransId="{B2736C40-F6AD-448D-82EA-77A0B5D1566A}" sibTransId="{1E509D59-DDBB-4C63-A7B3-CD3B12DDCEA1}"/>
    <dgm:cxn modelId="{DE9E1FDF-0B3C-41FD-8604-2D3AE4E44134}" type="presOf" srcId="{BD94B28C-50B0-43EF-8BF3-89926AEF4A23}" destId="{A6161942-6CC8-4B79-9995-231A75079FD7}" srcOrd="0" destOrd="0" presId="urn:microsoft.com/office/officeart/2005/8/layout/default"/>
    <dgm:cxn modelId="{143DCBE3-074B-4D94-94FB-EA8F88CBFA96}" type="presOf" srcId="{CD316E39-0E04-4A7B-8761-4274C465C6DE}" destId="{D4C01C2E-056F-4EDC-AEB2-C69BBE6C85FD}" srcOrd="0" destOrd="0" presId="urn:microsoft.com/office/officeart/2005/8/layout/default"/>
    <dgm:cxn modelId="{03F54AF9-FD94-4EB3-9963-7FAEBC3F579B}" type="presOf" srcId="{A8EC5E1D-EE35-4BB1-9AED-EBA41D8EA354}" destId="{232108E5-DAA2-4E88-85FD-1108B971F2DC}" srcOrd="0" destOrd="0" presId="urn:microsoft.com/office/officeart/2005/8/layout/default"/>
    <dgm:cxn modelId="{E33136DC-A964-4A74-A4F5-B19B2B74D00F}" type="presParOf" srcId="{232108E5-DAA2-4E88-85FD-1108B971F2DC}" destId="{67D1AB49-C775-4BB2-91B2-362C6277437E}" srcOrd="0" destOrd="0" presId="urn:microsoft.com/office/officeart/2005/8/layout/default"/>
    <dgm:cxn modelId="{1A8BD627-526B-4CAB-9296-B8B36395D181}" type="presParOf" srcId="{232108E5-DAA2-4E88-85FD-1108B971F2DC}" destId="{7D993CA9-2EE0-41B5-B7E9-AE3823F04843}" srcOrd="1" destOrd="0" presId="urn:microsoft.com/office/officeart/2005/8/layout/default"/>
    <dgm:cxn modelId="{AE249E10-F938-41DC-991F-E43396FFFEF7}" type="presParOf" srcId="{232108E5-DAA2-4E88-85FD-1108B971F2DC}" destId="{A6161942-6CC8-4B79-9995-231A75079FD7}" srcOrd="2" destOrd="0" presId="urn:microsoft.com/office/officeart/2005/8/layout/default"/>
    <dgm:cxn modelId="{EAB1FA51-4E35-48F1-8B96-979D2180EA49}" type="presParOf" srcId="{232108E5-DAA2-4E88-85FD-1108B971F2DC}" destId="{19AC12BE-F553-4B1D-952D-7A9AD16A1043}" srcOrd="3" destOrd="0" presId="urn:microsoft.com/office/officeart/2005/8/layout/default"/>
    <dgm:cxn modelId="{85544EC4-106C-452C-BFAF-AA5503B75F42}" type="presParOf" srcId="{232108E5-DAA2-4E88-85FD-1108B971F2DC}" destId="{1672C80F-C7D0-446B-AFC5-DE9D8DAF4F03}" srcOrd="4" destOrd="0" presId="urn:microsoft.com/office/officeart/2005/8/layout/default"/>
    <dgm:cxn modelId="{D2543D25-41B6-4C31-82F2-AECBD836E543}" type="presParOf" srcId="{232108E5-DAA2-4E88-85FD-1108B971F2DC}" destId="{109D005C-B585-4ABC-9D48-74EA5857E93E}" srcOrd="5" destOrd="0" presId="urn:microsoft.com/office/officeart/2005/8/layout/default"/>
    <dgm:cxn modelId="{5DF83556-0F33-472E-9038-631A79B7E936}" type="presParOf" srcId="{232108E5-DAA2-4E88-85FD-1108B971F2DC}" destId="{45D9F2F6-ECFE-4EE4-9A71-75517261D2D1}" srcOrd="6" destOrd="0" presId="urn:microsoft.com/office/officeart/2005/8/layout/default"/>
    <dgm:cxn modelId="{AD59FBC0-FCD4-4136-BC88-CF4CCAE5C08B}" type="presParOf" srcId="{232108E5-DAA2-4E88-85FD-1108B971F2DC}" destId="{39440D52-C31E-4385-A506-9626F456C686}" srcOrd="7" destOrd="0" presId="urn:microsoft.com/office/officeart/2005/8/layout/default"/>
    <dgm:cxn modelId="{8191176F-BC38-4BEF-A47E-B8962E4404CE}" type="presParOf" srcId="{232108E5-DAA2-4E88-85FD-1108B971F2DC}" destId="{D4C01C2E-056F-4EDC-AEB2-C69BBE6C85FD}" srcOrd="8" destOrd="0" presId="urn:microsoft.com/office/officeart/2005/8/layout/default"/>
    <dgm:cxn modelId="{9272EADA-2FEC-4272-82EA-B154741601F5}" type="presParOf" srcId="{232108E5-DAA2-4E88-85FD-1108B971F2DC}" destId="{53C7A098-410D-44F0-97CA-A80A7B12C8F6}" srcOrd="9" destOrd="0" presId="urn:microsoft.com/office/officeart/2005/8/layout/default"/>
    <dgm:cxn modelId="{FC17AE98-FAFE-4D6F-A530-307608AE1FC4}" type="presParOf" srcId="{232108E5-DAA2-4E88-85FD-1108B971F2DC}" destId="{08A86E91-79BB-43A9-B1F3-D24E079E11D7}" srcOrd="10" destOrd="0" presId="urn:microsoft.com/office/officeart/2005/8/layout/default"/>
    <dgm:cxn modelId="{82AD8E44-8B1C-435C-8F42-E74F4B90F05C}" type="presParOf" srcId="{232108E5-DAA2-4E88-85FD-1108B971F2DC}" destId="{C9008F77-5222-410C-AFEB-B9F5DFB9DB68}" srcOrd="11" destOrd="0" presId="urn:microsoft.com/office/officeart/2005/8/layout/default"/>
    <dgm:cxn modelId="{E4CDC54B-8AFA-493D-97C0-85856CDA1E4E}" type="presParOf" srcId="{232108E5-DAA2-4E88-85FD-1108B971F2DC}" destId="{AA10D07E-F1E5-4E9B-8EC5-2F8FD78D4E6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093174-36E9-4A29-8CE5-E73C9C09F81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31A9F-5773-41C6-A04D-A732F16F6032}">
      <dgm:prSet/>
      <dgm:spPr/>
      <dgm:t>
        <a:bodyPr/>
        <a:lstStyle/>
        <a:p>
          <a:r>
            <a:rPr lang="en-US"/>
            <a:t>Identify current shortfall and community economic impact – quantify</a:t>
          </a:r>
        </a:p>
      </dgm:t>
    </dgm:pt>
    <dgm:pt modelId="{689BE5C1-8383-40ED-88E2-751342F370A4}" type="parTrans" cxnId="{1A685517-DF4B-4B89-B4B4-F7A6938D169E}">
      <dgm:prSet/>
      <dgm:spPr/>
      <dgm:t>
        <a:bodyPr/>
        <a:lstStyle/>
        <a:p>
          <a:endParaRPr lang="en-US"/>
        </a:p>
      </dgm:t>
    </dgm:pt>
    <dgm:pt modelId="{D899DBF7-5BCF-467A-B734-633EB6B81916}" type="sibTrans" cxnId="{1A685517-DF4B-4B89-B4B4-F7A6938D169E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D91BF670-810E-498E-8410-249BEBE68C59}">
      <dgm:prSet/>
      <dgm:spPr/>
      <dgm:t>
        <a:bodyPr/>
        <a:lstStyle/>
        <a:p>
          <a:r>
            <a:rPr lang="en-US"/>
            <a:t>Understand problem statement: availability, cost, both</a:t>
          </a:r>
        </a:p>
      </dgm:t>
    </dgm:pt>
    <dgm:pt modelId="{228FF89B-2021-42F2-A2F6-44B9B2183D84}" type="parTrans" cxnId="{DC79B280-53FD-4A7A-841B-6165E08938A4}">
      <dgm:prSet/>
      <dgm:spPr/>
      <dgm:t>
        <a:bodyPr/>
        <a:lstStyle/>
        <a:p>
          <a:endParaRPr lang="en-US"/>
        </a:p>
      </dgm:t>
    </dgm:pt>
    <dgm:pt modelId="{0BD8C637-CC7A-43A6-B8BF-5EBB166153B5}" type="sibTrans" cxnId="{DC79B280-53FD-4A7A-841B-6165E08938A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1EC070-0D2A-4839-9ED0-1DA2FDFC5118}">
      <dgm:prSet/>
      <dgm:spPr/>
      <dgm:t>
        <a:bodyPr/>
        <a:lstStyle/>
        <a:p>
          <a:r>
            <a:rPr lang="en-US" dirty="0"/>
            <a:t>Establish a childcare enhancement plan with clear milestones, timelines, and budget authority</a:t>
          </a:r>
        </a:p>
      </dgm:t>
    </dgm:pt>
    <dgm:pt modelId="{1194CCDE-75F2-4B3B-BF3F-2A483608233C}" type="parTrans" cxnId="{343DFA5D-7093-4759-84C6-E9C2A653E46C}">
      <dgm:prSet/>
      <dgm:spPr/>
      <dgm:t>
        <a:bodyPr/>
        <a:lstStyle/>
        <a:p>
          <a:endParaRPr lang="en-US"/>
        </a:p>
      </dgm:t>
    </dgm:pt>
    <dgm:pt modelId="{37754738-2395-401D-9EC4-7E03E9C248D7}" type="sibTrans" cxnId="{343DFA5D-7093-4759-84C6-E9C2A653E46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1609B37-36B5-484C-B1ED-6BF381B5B3F7}">
      <dgm:prSet/>
      <dgm:spPr/>
      <dgm:t>
        <a:bodyPr/>
        <a:lstStyle/>
        <a:p>
          <a:r>
            <a:rPr lang="en-US"/>
            <a:t>Engage current organized potential partners – churches, senior senior, high school (to create a childcare laboratory similar to those at university environments)</a:t>
          </a:r>
        </a:p>
      </dgm:t>
    </dgm:pt>
    <dgm:pt modelId="{BAF7F770-11D4-4E27-AB23-809F7E574527}" type="parTrans" cxnId="{A7AE5381-4357-4439-9F65-A3B857AC2275}">
      <dgm:prSet/>
      <dgm:spPr/>
      <dgm:t>
        <a:bodyPr/>
        <a:lstStyle/>
        <a:p>
          <a:endParaRPr lang="en-US"/>
        </a:p>
      </dgm:t>
    </dgm:pt>
    <dgm:pt modelId="{FD717B62-2813-4630-887F-5B51CAB2F7B4}" type="sibTrans" cxnId="{A7AE5381-4357-4439-9F65-A3B857AC227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4604AE7-C267-4F33-8F1B-E50D75833842}">
      <dgm:prSet/>
      <dgm:spPr/>
      <dgm:t>
        <a:bodyPr/>
        <a:lstStyle/>
        <a:p>
          <a:r>
            <a:rPr lang="en-US"/>
            <a:t>Build a public-private partnership (CFCF in Vermillion is one example) and the building of a large, affordable childcare center in Huron</a:t>
          </a:r>
        </a:p>
      </dgm:t>
    </dgm:pt>
    <dgm:pt modelId="{C6E9B40F-5BF9-4733-A0AD-53ED269961B8}" type="parTrans" cxnId="{4C0F5584-EEB7-4EDC-A629-F08250255178}">
      <dgm:prSet/>
      <dgm:spPr/>
      <dgm:t>
        <a:bodyPr/>
        <a:lstStyle/>
        <a:p>
          <a:endParaRPr lang="en-US"/>
        </a:p>
      </dgm:t>
    </dgm:pt>
    <dgm:pt modelId="{160A3975-3487-4E15-AD5C-AF96BB8DB823}" type="sibTrans" cxnId="{4C0F5584-EEB7-4EDC-A629-F08250255178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0D045555-32D1-4CD7-81C8-A311B7186908}">
      <dgm:prSet/>
      <dgm:spPr/>
      <dgm:t>
        <a:bodyPr/>
        <a:lstStyle/>
        <a:p>
          <a:r>
            <a:rPr lang="en-US"/>
            <a:t>Invest in early childhood education scholarships with Northern and SET and CTE programs at HHS; consider wage offset funding to make childcare wages worth it for those making the choice</a:t>
          </a:r>
        </a:p>
      </dgm:t>
    </dgm:pt>
    <dgm:pt modelId="{5F01607B-9A31-46C1-A98A-8DFF7FAB9AB3}" type="parTrans" cxnId="{F06F1ED5-7FD8-4C02-9188-9A3B6D47418D}">
      <dgm:prSet/>
      <dgm:spPr/>
      <dgm:t>
        <a:bodyPr/>
        <a:lstStyle/>
        <a:p>
          <a:endParaRPr lang="en-US"/>
        </a:p>
      </dgm:t>
    </dgm:pt>
    <dgm:pt modelId="{E5B90790-5038-48FE-8DF5-8E1CD987EC96}" type="sibTrans" cxnId="{F06F1ED5-7FD8-4C02-9188-9A3B6D47418D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ADA0A851-8F20-4C6D-9319-55500443A12C}" type="pres">
      <dgm:prSet presAssocID="{AE093174-36E9-4A29-8CE5-E73C9C09F811}" presName="Name0" presStyleCnt="0">
        <dgm:presLayoutVars>
          <dgm:animLvl val="lvl"/>
          <dgm:resizeHandles val="exact"/>
        </dgm:presLayoutVars>
      </dgm:prSet>
      <dgm:spPr/>
    </dgm:pt>
    <dgm:pt modelId="{32CE0A74-6772-4685-BD73-8C7530C0BDFE}" type="pres">
      <dgm:prSet presAssocID="{BEB31A9F-5773-41C6-A04D-A732F16F6032}" presName="compositeNode" presStyleCnt="0">
        <dgm:presLayoutVars>
          <dgm:bulletEnabled val="1"/>
        </dgm:presLayoutVars>
      </dgm:prSet>
      <dgm:spPr/>
    </dgm:pt>
    <dgm:pt modelId="{825C882D-3AF7-427F-9D71-F12CBE9E8FA6}" type="pres">
      <dgm:prSet presAssocID="{BEB31A9F-5773-41C6-A04D-A732F16F6032}" presName="bgRect" presStyleLbl="bgAccFollowNode1" presStyleIdx="0" presStyleCnt="6"/>
      <dgm:spPr/>
    </dgm:pt>
    <dgm:pt modelId="{0735603E-7464-4D96-A7B6-4E750D4A0080}" type="pres">
      <dgm:prSet presAssocID="{D899DBF7-5BCF-467A-B734-633EB6B81916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A2604383-3A70-4BE1-8B7C-E614F720B36A}" type="pres">
      <dgm:prSet presAssocID="{BEB31A9F-5773-41C6-A04D-A732F16F6032}" presName="bottomLine" presStyleLbl="alignNode1" presStyleIdx="1" presStyleCnt="12">
        <dgm:presLayoutVars/>
      </dgm:prSet>
      <dgm:spPr/>
    </dgm:pt>
    <dgm:pt modelId="{9F17C945-B940-4964-A054-628BDE082E7E}" type="pres">
      <dgm:prSet presAssocID="{BEB31A9F-5773-41C6-A04D-A732F16F6032}" presName="nodeText" presStyleLbl="bgAccFollowNode1" presStyleIdx="0" presStyleCnt="6">
        <dgm:presLayoutVars>
          <dgm:bulletEnabled val="1"/>
        </dgm:presLayoutVars>
      </dgm:prSet>
      <dgm:spPr/>
    </dgm:pt>
    <dgm:pt modelId="{07000346-711E-4D0B-9C6B-A0C8FD9E617D}" type="pres">
      <dgm:prSet presAssocID="{D899DBF7-5BCF-467A-B734-633EB6B81916}" presName="sibTrans" presStyleCnt="0"/>
      <dgm:spPr/>
    </dgm:pt>
    <dgm:pt modelId="{103D97D5-C79C-4C93-BE87-87276CB6520F}" type="pres">
      <dgm:prSet presAssocID="{D91BF670-810E-498E-8410-249BEBE68C59}" presName="compositeNode" presStyleCnt="0">
        <dgm:presLayoutVars>
          <dgm:bulletEnabled val="1"/>
        </dgm:presLayoutVars>
      </dgm:prSet>
      <dgm:spPr/>
    </dgm:pt>
    <dgm:pt modelId="{F6A5B377-D671-442A-91C0-2F2F3327B92C}" type="pres">
      <dgm:prSet presAssocID="{D91BF670-810E-498E-8410-249BEBE68C59}" presName="bgRect" presStyleLbl="bgAccFollowNode1" presStyleIdx="1" presStyleCnt="6"/>
      <dgm:spPr/>
    </dgm:pt>
    <dgm:pt modelId="{55B34D51-C3B7-4065-981F-83B47152381D}" type="pres">
      <dgm:prSet presAssocID="{0BD8C637-CC7A-43A6-B8BF-5EBB166153B5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07259E89-8156-4AD7-9B1E-BD3377AF4CC6}" type="pres">
      <dgm:prSet presAssocID="{D91BF670-810E-498E-8410-249BEBE68C59}" presName="bottomLine" presStyleLbl="alignNode1" presStyleIdx="3" presStyleCnt="12">
        <dgm:presLayoutVars/>
      </dgm:prSet>
      <dgm:spPr/>
    </dgm:pt>
    <dgm:pt modelId="{548D60D2-021B-4540-9745-1DBF2D155EF1}" type="pres">
      <dgm:prSet presAssocID="{D91BF670-810E-498E-8410-249BEBE68C59}" presName="nodeText" presStyleLbl="bgAccFollowNode1" presStyleIdx="1" presStyleCnt="6">
        <dgm:presLayoutVars>
          <dgm:bulletEnabled val="1"/>
        </dgm:presLayoutVars>
      </dgm:prSet>
      <dgm:spPr/>
    </dgm:pt>
    <dgm:pt modelId="{F19FCBC7-ECFE-45E1-8524-FD06E1C61A2C}" type="pres">
      <dgm:prSet presAssocID="{0BD8C637-CC7A-43A6-B8BF-5EBB166153B5}" presName="sibTrans" presStyleCnt="0"/>
      <dgm:spPr/>
    </dgm:pt>
    <dgm:pt modelId="{CA64FB8D-CE52-47F0-9F7A-C44FA3211890}" type="pres">
      <dgm:prSet presAssocID="{4D1EC070-0D2A-4839-9ED0-1DA2FDFC5118}" presName="compositeNode" presStyleCnt="0">
        <dgm:presLayoutVars>
          <dgm:bulletEnabled val="1"/>
        </dgm:presLayoutVars>
      </dgm:prSet>
      <dgm:spPr/>
    </dgm:pt>
    <dgm:pt modelId="{BE089E70-8DD8-4D99-8D46-D515DE2E0D83}" type="pres">
      <dgm:prSet presAssocID="{4D1EC070-0D2A-4839-9ED0-1DA2FDFC5118}" presName="bgRect" presStyleLbl="bgAccFollowNode1" presStyleIdx="2" presStyleCnt="6"/>
      <dgm:spPr/>
    </dgm:pt>
    <dgm:pt modelId="{A7D6F355-B066-440E-8D9A-D22AFCA2623F}" type="pres">
      <dgm:prSet presAssocID="{37754738-2395-401D-9EC4-7E03E9C248D7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B9EDA818-FF93-40F4-A4E7-0A0F8671284F}" type="pres">
      <dgm:prSet presAssocID="{4D1EC070-0D2A-4839-9ED0-1DA2FDFC5118}" presName="bottomLine" presStyleLbl="alignNode1" presStyleIdx="5" presStyleCnt="12">
        <dgm:presLayoutVars/>
      </dgm:prSet>
      <dgm:spPr/>
    </dgm:pt>
    <dgm:pt modelId="{0B1A05E4-3C04-4927-9776-C7D47DDBE778}" type="pres">
      <dgm:prSet presAssocID="{4D1EC070-0D2A-4839-9ED0-1DA2FDFC5118}" presName="nodeText" presStyleLbl="bgAccFollowNode1" presStyleIdx="2" presStyleCnt="6">
        <dgm:presLayoutVars>
          <dgm:bulletEnabled val="1"/>
        </dgm:presLayoutVars>
      </dgm:prSet>
      <dgm:spPr/>
    </dgm:pt>
    <dgm:pt modelId="{27A31AA8-4B46-4E0B-990C-F133BC4FE4B1}" type="pres">
      <dgm:prSet presAssocID="{37754738-2395-401D-9EC4-7E03E9C248D7}" presName="sibTrans" presStyleCnt="0"/>
      <dgm:spPr/>
    </dgm:pt>
    <dgm:pt modelId="{9192C53B-EE1A-43DA-A60A-16BC420833D6}" type="pres">
      <dgm:prSet presAssocID="{91609B37-36B5-484C-B1ED-6BF381B5B3F7}" presName="compositeNode" presStyleCnt="0">
        <dgm:presLayoutVars>
          <dgm:bulletEnabled val="1"/>
        </dgm:presLayoutVars>
      </dgm:prSet>
      <dgm:spPr/>
    </dgm:pt>
    <dgm:pt modelId="{787E5411-FDD2-4AF0-A75C-733348534275}" type="pres">
      <dgm:prSet presAssocID="{91609B37-36B5-484C-B1ED-6BF381B5B3F7}" presName="bgRect" presStyleLbl="bgAccFollowNode1" presStyleIdx="3" presStyleCnt="6"/>
      <dgm:spPr/>
    </dgm:pt>
    <dgm:pt modelId="{7092DE9A-2FA5-4878-A03B-CBA352C39C38}" type="pres">
      <dgm:prSet presAssocID="{FD717B62-2813-4630-887F-5B51CAB2F7B4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A7AAB7F9-CE4E-429F-B99A-D7AD153E44C7}" type="pres">
      <dgm:prSet presAssocID="{91609B37-36B5-484C-B1ED-6BF381B5B3F7}" presName="bottomLine" presStyleLbl="alignNode1" presStyleIdx="7" presStyleCnt="12">
        <dgm:presLayoutVars/>
      </dgm:prSet>
      <dgm:spPr/>
    </dgm:pt>
    <dgm:pt modelId="{70A8D13A-C1CE-4CF5-A6E2-5DF3DB843AD4}" type="pres">
      <dgm:prSet presAssocID="{91609B37-36B5-484C-B1ED-6BF381B5B3F7}" presName="nodeText" presStyleLbl="bgAccFollowNode1" presStyleIdx="3" presStyleCnt="6">
        <dgm:presLayoutVars>
          <dgm:bulletEnabled val="1"/>
        </dgm:presLayoutVars>
      </dgm:prSet>
      <dgm:spPr/>
    </dgm:pt>
    <dgm:pt modelId="{0B2212EF-4259-4C4D-BC97-099116194F1A}" type="pres">
      <dgm:prSet presAssocID="{FD717B62-2813-4630-887F-5B51CAB2F7B4}" presName="sibTrans" presStyleCnt="0"/>
      <dgm:spPr/>
    </dgm:pt>
    <dgm:pt modelId="{A6BA80D2-D06C-4F8F-A090-B2C7C1B06979}" type="pres">
      <dgm:prSet presAssocID="{64604AE7-C267-4F33-8F1B-E50D75833842}" presName="compositeNode" presStyleCnt="0">
        <dgm:presLayoutVars>
          <dgm:bulletEnabled val="1"/>
        </dgm:presLayoutVars>
      </dgm:prSet>
      <dgm:spPr/>
    </dgm:pt>
    <dgm:pt modelId="{61B2F92B-1B13-40D7-A868-6A77ECBF221E}" type="pres">
      <dgm:prSet presAssocID="{64604AE7-C267-4F33-8F1B-E50D75833842}" presName="bgRect" presStyleLbl="bgAccFollowNode1" presStyleIdx="4" presStyleCnt="6"/>
      <dgm:spPr/>
    </dgm:pt>
    <dgm:pt modelId="{6AD69601-A829-4AF3-94C0-3BB05EF4D321}" type="pres">
      <dgm:prSet presAssocID="{160A3975-3487-4E15-AD5C-AF96BB8DB823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53E30E2B-CDB6-469C-9981-1EEA20B1C9A8}" type="pres">
      <dgm:prSet presAssocID="{64604AE7-C267-4F33-8F1B-E50D75833842}" presName="bottomLine" presStyleLbl="alignNode1" presStyleIdx="9" presStyleCnt="12">
        <dgm:presLayoutVars/>
      </dgm:prSet>
      <dgm:spPr/>
    </dgm:pt>
    <dgm:pt modelId="{4D3C5638-DE92-446E-8E00-9C4B56EBAD89}" type="pres">
      <dgm:prSet presAssocID="{64604AE7-C267-4F33-8F1B-E50D75833842}" presName="nodeText" presStyleLbl="bgAccFollowNode1" presStyleIdx="4" presStyleCnt="6">
        <dgm:presLayoutVars>
          <dgm:bulletEnabled val="1"/>
        </dgm:presLayoutVars>
      </dgm:prSet>
      <dgm:spPr/>
    </dgm:pt>
    <dgm:pt modelId="{09680B5D-45DA-4CF2-B379-CFDEC119D315}" type="pres">
      <dgm:prSet presAssocID="{160A3975-3487-4E15-AD5C-AF96BB8DB823}" presName="sibTrans" presStyleCnt="0"/>
      <dgm:spPr/>
    </dgm:pt>
    <dgm:pt modelId="{908865C5-78B1-40A5-AA5B-FA7FFAB67C0B}" type="pres">
      <dgm:prSet presAssocID="{0D045555-32D1-4CD7-81C8-A311B7186908}" presName="compositeNode" presStyleCnt="0">
        <dgm:presLayoutVars>
          <dgm:bulletEnabled val="1"/>
        </dgm:presLayoutVars>
      </dgm:prSet>
      <dgm:spPr/>
    </dgm:pt>
    <dgm:pt modelId="{E31DC9C9-491E-47F8-B6F3-182E3C487131}" type="pres">
      <dgm:prSet presAssocID="{0D045555-32D1-4CD7-81C8-A311B7186908}" presName="bgRect" presStyleLbl="bgAccFollowNode1" presStyleIdx="5" presStyleCnt="6"/>
      <dgm:spPr/>
    </dgm:pt>
    <dgm:pt modelId="{88763E8A-7796-4E56-94A1-D80802F55A78}" type="pres">
      <dgm:prSet presAssocID="{E5B90790-5038-48FE-8DF5-8E1CD987EC96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BE1F678D-9BBA-4E98-8E0C-E133746A514C}" type="pres">
      <dgm:prSet presAssocID="{0D045555-32D1-4CD7-81C8-A311B7186908}" presName="bottomLine" presStyleLbl="alignNode1" presStyleIdx="11" presStyleCnt="12">
        <dgm:presLayoutVars/>
      </dgm:prSet>
      <dgm:spPr/>
    </dgm:pt>
    <dgm:pt modelId="{99E7E25C-3960-4538-9EF7-2D0C6699A95B}" type="pres">
      <dgm:prSet presAssocID="{0D045555-32D1-4CD7-81C8-A311B7186908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28A6EA08-5745-4401-A70B-6CD095E5D70D}" type="presOf" srcId="{37754738-2395-401D-9EC4-7E03E9C248D7}" destId="{A7D6F355-B066-440E-8D9A-D22AFCA2623F}" srcOrd="0" destOrd="0" presId="urn:microsoft.com/office/officeart/2016/7/layout/BasicLinearProcessNumbered"/>
    <dgm:cxn modelId="{236DDA11-5488-4D5A-9340-3FE6B3633FBB}" type="presOf" srcId="{91609B37-36B5-484C-B1ED-6BF381B5B3F7}" destId="{70A8D13A-C1CE-4CF5-A6E2-5DF3DB843AD4}" srcOrd="1" destOrd="0" presId="urn:microsoft.com/office/officeart/2016/7/layout/BasicLinearProcessNumbered"/>
    <dgm:cxn modelId="{1A685517-DF4B-4B89-B4B4-F7A6938D169E}" srcId="{AE093174-36E9-4A29-8CE5-E73C9C09F811}" destId="{BEB31A9F-5773-41C6-A04D-A732F16F6032}" srcOrd="0" destOrd="0" parTransId="{689BE5C1-8383-40ED-88E2-751342F370A4}" sibTransId="{D899DBF7-5BCF-467A-B734-633EB6B81916}"/>
    <dgm:cxn modelId="{4ABDB917-0408-4E9C-A377-C71C9D6943B0}" type="presOf" srcId="{160A3975-3487-4E15-AD5C-AF96BB8DB823}" destId="{6AD69601-A829-4AF3-94C0-3BB05EF4D321}" srcOrd="0" destOrd="0" presId="urn:microsoft.com/office/officeart/2016/7/layout/BasicLinearProcessNumbered"/>
    <dgm:cxn modelId="{25F34E23-B8EF-494A-B675-1F676D847FFF}" type="presOf" srcId="{BEB31A9F-5773-41C6-A04D-A732F16F6032}" destId="{825C882D-3AF7-427F-9D71-F12CBE9E8FA6}" srcOrd="0" destOrd="0" presId="urn:microsoft.com/office/officeart/2016/7/layout/BasicLinearProcessNumbered"/>
    <dgm:cxn modelId="{6D42B82F-721D-4829-9F65-F9FE4415D289}" type="presOf" srcId="{D91BF670-810E-498E-8410-249BEBE68C59}" destId="{548D60D2-021B-4540-9745-1DBF2D155EF1}" srcOrd="1" destOrd="0" presId="urn:microsoft.com/office/officeart/2016/7/layout/BasicLinearProcessNumbered"/>
    <dgm:cxn modelId="{8D093F3C-A618-4303-B75B-91BDC2830CCA}" type="presOf" srcId="{91609B37-36B5-484C-B1ED-6BF381B5B3F7}" destId="{787E5411-FDD2-4AF0-A75C-733348534275}" srcOrd="0" destOrd="0" presId="urn:microsoft.com/office/officeart/2016/7/layout/BasicLinearProcessNumbered"/>
    <dgm:cxn modelId="{343DFA5D-7093-4759-84C6-E9C2A653E46C}" srcId="{AE093174-36E9-4A29-8CE5-E73C9C09F811}" destId="{4D1EC070-0D2A-4839-9ED0-1DA2FDFC5118}" srcOrd="2" destOrd="0" parTransId="{1194CCDE-75F2-4B3B-BF3F-2A483608233C}" sibTransId="{37754738-2395-401D-9EC4-7E03E9C248D7}"/>
    <dgm:cxn modelId="{D9058166-226B-4BEE-8FDA-9531C5856EA3}" type="presOf" srcId="{0D045555-32D1-4CD7-81C8-A311B7186908}" destId="{E31DC9C9-491E-47F8-B6F3-182E3C487131}" srcOrd="0" destOrd="0" presId="urn:microsoft.com/office/officeart/2016/7/layout/BasicLinearProcessNumbered"/>
    <dgm:cxn modelId="{9E01FA71-3CB8-4A7A-A094-2017D9274ADE}" type="presOf" srcId="{64604AE7-C267-4F33-8F1B-E50D75833842}" destId="{4D3C5638-DE92-446E-8E00-9C4B56EBAD89}" srcOrd="1" destOrd="0" presId="urn:microsoft.com/office/officeart/2016/7/layout/BasicLinearProcessNumbered"/>
    <dgm:cxn modelId="{64A88C73-1935-415D-B5D9-0127C22B668A}" type="presOf" srcId="{D899DBF7-5BCF-467A-B734-633EB6B81916}" destId="{0735603E-7464-4D96-A7B6-4E750D4A0080}" srcOrd="0" destOrd="0" presId="urn:microsoft.com/office/officeart/2016/7/layout/BasicLinearProcessNumbered"/>
    <dgm:cxn modelId="{DC79B280-53FD-4A7A-841B-6165E08938A4}" srcId="{AE093174-36E9-4A29-8CE5-E73C9C09F811}" destId="{D91BF670-810E-498E-8410-249BEBE68C59}" srcOrd="1" destOrd="0" parTransId="{228FF89B-2021-42F2-A2F6-44B9B2183D84}" sibTransId="{0BD8C637-CC7A-43A6-B8BF-5EBB166153B5}"/>
    <dgm:cxn modelId="{A7AE5381-4357-4439-9F65-A3B857AC2275}" srcId="{AE093174-36E9-4A29-8CE5-E73C9C09F811}" destId="{91609B37-36B5-484C-B1ED-6BF381B5B3F7}" srcOrd="3" destOrd="0" parTransId="{BAF7F770-11D4-4E27-AB23-809F7E574527}" sibTransId="{FD717B62-2813-4630-887F-5B51CAB2F7B4}"/>
    <dgm:cxn modelId="{4C0F5584-EEB7-4EDC-A629-F08250255178}" srcId="{AE093174-36E9-4A29-8CE5-E73C9C09F811}" destId="{64604AE7-C267-4F33-8F1B-E50D75833842}" srcOrd="4" destOrd="0" parTransId="{C6E9B40F-5BF9-4733-A0AD-53ED269961B8}" sibTransId="{160A3975-3487-4E15-AD5C-AF96BB8DB823}"/>
    <dgm:cxn modelId="{89C2AA8A-7E24-4B2F-B633-984834CD59B9}" type="presOf" srcId="{D91BF670-810E-498E-8410-249BEBE68C59}" destId="{F6A5B377-D671-442A-91C0-2F2F3327B92C}" srcOrd="0" destOrd="0" presId="urn:microsoft.com/office/officeart/2016/7/layout/BasicLinearProcessNumbered"/>
    <dgm:cxn modelId="{DFF73A96-1554-4BAD-B4A3-33120A019597}" type="presOf" srcId="{0BD8C637-CC7A-43A6-B8BF-5EBB166153B5}" destId="{55B34D51-C3B7-4065-981F-83B47152381D}" srcOrd="0" destOrd="0" presId="urn:microsoft.com/office/officeart/2016/7/layout/BasicLinearProcessNumbered"/>
    <dgm:cxn modelId="{DF3A2CA9-AEC8-4917-873B-023EE41EC722}" type="presOf" srcId="{0D045555-32D1-4CD7-81C8-A311B7186908}" destId="{99E7E25C-3960-4538-9EF7-2D0C6699A95B}" srcOrd="1" destOrd="0" presId="urn:microsoft.com/office/officeart/2016/7/layout/BasicLinearProcessNumbered"/>
    <dgm:cxn modelId="{8C6016B5-584B-4AFB-BFF6-AF48883A582E}" type="presOf" srcId="{4D1EC070-0D2A-4839-9ED0-1DA2FDFC5118}" destId="{BE089E70-8DD8-4D99-8D46-D515DE2E0D83}" srcOrd="0" destOrd="0" presId="urn:microsoft.com/office/officeart/2016/7/layout/BasicLinearProcessNumbered"/>
    <dgm:cxn modelId="{938C51B8-DE8D-485A-A0B4-E6D450B926D7}" type="presOf" srcId="{E5B90790-5038-48FE-8DF5-8E1CD987EC96}" destId="{88763E8A-7796-4E56-94A1-D80802F55A78}" srcOrd="0" destOrd="0" presId="urn:microsoft.com/office/officeart/2016/7/layout/BasicLinearProcessNumbered"/>
    <dgm:cxn modelId="{F06F1ED5-7FD8-4C02-9188-9A3B6D47418D}" srcId="{AE093174-36E9-4A29-8CE5-E73C9C09F811}" destId="{0D045555-32D1-4CD7-81C8-A311B7186908}" srcOrd="5" destOrd="0" parTransId="{5F01607B-9A31-46C1-A98A-8DFF7FAB9AB3}" sibTransId="{E5B90790-5038-48FE-8DF5-8E1CD987EC96}"/>
    <dgm:cxn modelId="{28D727D7-2F1D-4099-A490-307689ED5E51}" type="presOf" srcId="{AE093174-36E9-4A29-8CE5-E73C9C09F811}" destId="{ADA0A851-8F20-4C6D-9319-55500443A12C}" srcOrd="0" destOrd="0" presId="urn:microsoft.com/office/officeart/2016/7/layout/BasicLinearProcessNumbered"/>
    <dgm:cxn modelId="{A66F06E6-8094-403B-B973-D22288411EC3}" type="presOf" srcId="{64604AE7-C267-4F33-8F1B-E50D75833842}" destId="{61B2F92B-1B13-40D7-A868-6A77ECBF221E}" srcOrd="0" destOrd="0" presId="urn:microsoft.com/office/officeart/2016/7/layout/BasicLinearProcessNumbered"/>
    <dgm:cxn modelId="{0F33ADE6-3E8A-45E3-8FF6-4BA803202EDF}" type="presOf" srcId="{FD717B62-2813-4630-887F-5B51CAB2F7B4}" destId="{7092DE9A-2FA5-4878-A03B-CBA352C39C38}" srcOrd="0" destOrd="0" presId="urn:microsoft.com/office/officeart/2016/7/layout/BasicLinearProcessNumbered"/>
    <dgm:cxn modelId="{B5058FE9-A3A3-423F-993B-9D1A67998117}" type="presOf" srcId="{4D1EC070-0D2A-4839-9ED0-1DA2FDFC5118}" destId="{0B1A05E4-3C04-4927-9776-C7D47DDBE778}" srcOrd="1" destOrd="0" presId="urn:microsoft.com/office/officeart/2016/7/layout/BasicLinearProcessNumbered"/>
    <dgm:cxn modelId="{95D05AFC-D8A3-42D1-8462-C021B5D504F5}" type="presOf" srcId="{BEB31A9F-5773-41C6-A04D-A732F16F6032}" destId="{9F17C945-B940-4964-A054-628BDE082E7E}" srcOrd="1" destOrd="0" presId="urn:microsoft.com/office/officeart/2016/7/layout/BasicLinearProcessNumbered"/>
    <dgm:cxn modelId="{AF719187-31F8-4612-875A-F179E13B3C9E}" type="presParOf" srcId="{ADA0A851-8F20-4C6D-9319-55500443A12C}" destId="{32CE0A74-6772-4685-BD73-8C7530C0BDFE}" srcOrd="0" destOrd="0" presId="urn:microsoft.com/office/officeart/2016/7/layout/BasicLinearProcessNumbered"/>
    <dgm:cxn modelId="{4EAAF37A-24BB-44D4-B0BD-1416EED3ADDD}" type="presParOf" srcId="{32CE0A74-6772-4685-BD73-8C7530C0BDFE}" destId="{825C882D-3AF7-427F-9D71-F12CBE9E8FA6}" srcOrd="0" destOrd="0" presId="urn:microsoft.com/office/officeart/2016/7/layout/BasicLinearProcessNumbered"/>
    <dgm:cxn modelId="{D53A9E38-2B20-44C9-B4C6-49CE75554EA9}" type="presParOf" srcId="{32CE0A74-6772-4685-BD73-8C7530C0BDFE}" destId="{0735603E-7464-4D96-A7B6-4E750D4A0080}" srcOrd="1" destOrd="0" presId="urn:microsoft.com/office/officeart/2016/7/layout/BasicLinearProcessNumbered"/>
    <dgm:cxn modelId="{738D5D8A-3FBB-4E0A-BA15-5A75404282C5}" type="presParOf" srcId="{32CE0A74-6772-4685-BD73-8C7530C0BDFE}" destId="{A2604383-3A70-4BE1-8B7C-E614F720B36A}" srcOrd="2" destOrd="0" presId="urn:microsoft.com/office/officeart/2016/7/layout/BasicLinearProcessNumbered"/>
    <dgm:cxn modelId="{CE90CEC1-AE80-4D66-B923-295F6CC12768}" type="presParOf" srcId="{32CE0A74-6772-4685-BD73-8C7530C0BDFE}" destId="{9F17C945-B940-4964-A054-628BDE082E7E}" srcOrd="3" destOrd="0" presId="urn:microsoft.com/office/officeart/2016/7/layout/BasicLinearProcessNumbered"/>
    <dgm:cxn modelId="{0BDE4BBC-C155-433F-8B8E-A72EF696A7BE}" type="presParOf" srcId="{ADA0A851-8F20-4C6D-9319-55500443A12C}" destId="{07000346-711E-4D0B-9C6B-A0C8FD9E617D}" srcOrd="1" destOrd="0" presId="urn:microsoft.com/office/officeart/2016/7/layout/BasicLinearProcessNumbered"/>
    <dgm:cxn modelId="{02927AEB-1B82-4DC4-843A-C0BFE9752A57}" type="presParOf" srcId="{ADA0A851-8F20-4C6D-9319-55500443A12C}" destId="{103D97D5-C79C-4C93-BE87-87276CB6520F}" srcOrd="2" destOrd="0" presId="urn:microsoft.com/office/officeart/2016/7/layout/BasicLinearProcessNumbered"/>
    <dgm:cxn modelId="{5CDF8406-3C6B-4F80-ADF7-8B239E403974}" type="presParOf" srcId="{103D97D5-C79C-4C93-BE87-87276CB6520F}" destId="{F6A5B377-D671-442A-91C0-2F2F3327B92C}" srcOrd="0" destOrd="0" presId="urn:microsoft.com/office/officeart/2016/7/layout/BasicLinearProcessNumbered"/>
    <dgm:cxn modelId="{4F02A35F-B633-40CB-8858-4EDDD65DB58C}" type="presParOf" srcId="{103D97D5-C79C-4C93-BE87-87276CB6520F}" destId="{55B34D51-C3B7-4065-981F-83B47152381D}" srcOrd="1" destOrd="0" presId="urn:microsoft.com/office/officeart/2016/7/layout/BasicLinearProcessNumbered"/>
    <dgm:cxn modelId="{4CDB933F-23B1-45A3-B9C9-16E1139845F5}" type="presParOf" srcId="{103D97D5-C79C-4C93-BE87-87276CB6520F}" destId="{07259E89-8156-4AD7-9B1E-BD3377AF4CC6}" srcOrd="2" destOrd="0" presId="urn:microsoft.com/office/officeart/2016/7/layout/BasicLinearProcessNumbered"/>
    <dgm:cxn modelId="{9C34EA6A-B353-4C7C-AD06-5B7A95F00B32}" type="presParOf" srcId="{103D97D5-C79C-4C93-BE87-87276CB6520F}" destId="{548D60D2-021B-4540-9745-1DBF2D155EF1}" srcOrd="3" destOrd="0" presId="urn:microsoft.com/office/officeart/2016/7/layout/BasicLinearProcessNumbered"/>
    <dgm:cxn modelId="{7E91CCB6-F330-44F1-8505-8A6D2E10348E}" type="presParOf" srcId="{ADA0A851-8F20-4C6D-9319-55500443A12C}" destId="{F19FCBC7-ECFE-45E1-8524-FD06E1C61A2C}" srcOrd="3" destOrd="0" presId="urn:microsoft.com/office/officeart/2016/7/layout/BasicLinearProcessNumbered"/>
    <dgm:cxn modelId="{DE6C53D4-CC20-4CF5-8E94-24EB684AB8AE}" type="presParOf" srcId="{ADA0A851-8F20-4C6D-9319-55500443A12C}" destId="{CA64FB8D-CE52-47F0-9F7A-C44FA3211890}" srcOrd="4" destOrd="0" presId="urn:microsoft.com/office/officeart/2016/7/layout/BasicLinearProcessNumbered"/>
    <dgm:cxn modelId="{D85AB22A-2343-4ABD-8555-85FF709FC34E}" type="presParOf" srcId="{CA64FB8D-CE52-47F0-9F7A-C44FA3211890}" destId="{BE089E70-8DD8-4D99-8D46-D515DE2E0D83}" srcOrd="0" destOrd="0" presId="urn:microsoft.com/office/officeart/2016/7/layout/BasicLinearProcessNumbered"/>
    <dgm:cxn modelId="{104AFC77-177E-494B-B35A-22E79290F4BE}" type="presParOf" srcId="{CA64FB8D-CE52-47F0-9F7A-C44FA3211890}" destId="{A7D6F355-B066-440E-8D9A-D22AFCA2623F}" srcOrd="1" destOrd="0" presId="urn:microsoft.com/office/officeart/2016/7/layout/BasicLinearProcessNumbered"/>
    <dgm:cxn modelId="{56867827-9B95-4EA6-8E7F-DED6AD5FC73C}" type="presParOf" srcId="{CA64FB8D-CE52-47F0-9F7A-C44FA3211890}" destId="{B9EDA818-FF93-40F4-A4E7-0A0F8671284F}" srcOrd="2" destOrd="0" presId="urn:microsoft.com/office/officeart/2016/7/layout/BasicLinearProcessNumbered"/>
    <dgm:cxn modelId="{2A76AD62-51C4-441C-BFAA-07F278FA9336}" type="presParOf" srcId="{CA64FB8D-CE52-47F0-9F7A-C44FA3211890}" destId="{0B1A05E4-3C04-4927-9776-C7D47DDBE778}" srcOrd="3" destOrd="0" presId="urn:microsoft.com/office/officeart/2016/7/layout/BasicLinearProcessNumbered"/>
    <dgm:cxn modelId="{A4EE7F0F-2E9B-4696-93E9-6366F7D57F4E}" type="presParOf" srcId="{ADA0A851-8F20-4C6D-9319-55500443A12C}" destId="{27A31AA8-4B46-4E0B-990C-F133BC4FE4B1}" srcOrd="5" destOrd="0" presId="urn:microsoft.com/office/officeart/2016/7/layout/BasicLinearProcessNumbered"/>
    <dgm:cxn modelId="{5BD630B0-C3BD-4FCB-96D4-DD8FC9B18468}" type="presParOf" srcId="{ADA0A851-8F20-4C6D-9319-55500443A12C}" destId="{9192C53B-EE1A-43DA-A60A-16BC420833D6}" srcOrd="6" destOrd="0" presId="urn:microsoft.com/office/officeart/2016/7/layout/BasicLinearProcessNumbered"/>
    <dgm:cxn modelId="{F4DD732B-5F03-4E2A-ACA1-DBEBC22AED63}" type="presParOf" srcId="{9192C53B-EE1A-43DA-A60A-16BC420833D6}" destId="{787E5411-FDD2-4AF0-A75C-733348534275}" srcOrd="0" destOrd="0" presId="urn:microsoft.com/office/officeart/2016/7/layout/BasicLinearProcessNumbered"/>
    <dgm:cxn modelId="{AE5F6534-2153-4BEF-8A7C-F3F5C3835AC4}" type="presParOf" srcId="{9192C53B-EE1A-43DA-A60A-16BC420833D6}" destId="{7092DE9A-2FA5-4878-A03B-CBA352C39C38}" srcOrd="1" destOrd="0" presId="urn:microsoft.com/office/officeart/2016/7/layout/BasicLinearProcessNumbered"/>
    <dgm:cxn modelId="{3304FFE0-69D9-474F-8425-26D1E580D9BA}" type="presParOf" srcId="{9192C53B-EE1A-43DA-A60A-16BC420833D6}" destId="{A7AAB7F9-CE4E-429F-B99A-D7AD153E44C7}" srcOrd="2" destOrd="0" presId="urn:microsoft.com/office/officeart/2016/7/layout/BasicLinearProcessNumbered"/>
    <dgm:cxn modelId="{F8DCE5A8-11BF-41D9-BBF5-F064AA782901}" type="presParOf" srcId="{9192C53B-EE1A-43DA-A60A-16BC420833D6}" destId="{70A8D13A-C1CE-4CF5-A6E2-5DF3DB843AD4}" srcOrd="3" destOrd="0" presId="urn:microsoft.com/office/officeart/2016/7/layout/BasicLinearProcessNumbered"/>
    <dgm:cxn modelId="{C68907E3-023E-41E8-AE53-F79C42AD1D3A}" type="presParOf" srcId="{ADA0A851-8F20-4C6D-9319-55500443A12C}" destId="{0B2212EF-4259-4C4D-BC97-099116194F1A}" srcOrd="7" destOrd="0" presId="urn:microsoft.com/office/officeart/2016/7/layout/BasicLinearProcessNumbered"/>
    <dgm:cxn modelId="{CA602143-B7EE-49E4-AF12-4CE189214568}" type="presParOf" srcId="{ADA0A851-8F20-4C6D-9319-55500443A12C}" destId="{A6BA80D2-D06C-4F8F-A090-B2C7C1B06979}" srcOrd="8" destOrd="0" presId="urn:microsoft.com/office/officeart/2016/7/layout/BasicLinearProcessNumbered"/>
    <dgm:cxn modelId="{103FE7C9-DB04-4BB9-84DF-BB2A31E17C86}" type="presParOf" srcId="{A6BA80D2-D06C-4F8F-A090-B2C7C1B06979}" destId="{61B2F92B-1B13-40D7-A868-6A77ECBF221E}" srcOrd="0" destOrd="0" presId="urn:microsoft.com/office/officeart/2016/7/layout/BasicLinearProcessNumbered"/>
    <dgm:cxn modelId="{05052187-64B6-4C48-9642-2A32EB918046}" type="presParOf" srcId="{A6BA80D2-D06C-4F8F-A090-B2C7C1B06979}" destId="{6AD69601-A829-4AF3-94C0-3BB05EF4D321}" srcOrd="1" destOrd="0" presId="urn:microsoft.com/office/officeart/2016/7/layout/BasicLinearProcessNumbered"/>
    <dgm:cxn modelId="{D2C680B5-7D5B-4825-9723-0E5C95AC56F1}" type="presParOf" srcId="{A6BA80D2-D06C-4F8F-A090-B2C7C1B06979}" destId="{53E30E2B-CDB6-469C-9981-1EEA20B1C9A8}" srcOrd="2" destOrd="0" presId="urn:microsoft.com/office/officeart/2016/7/layout/BasicLinearProcessNumbered"/>
    <dgm:cxn modelId="{65FF0C07-A57B-47FE-A2FE-6EEA5D619B78}" type="presParOf" srcId="{A6BA80D2-D06C-4F8F-A090-B2C7C1B06979}" destId="{4D3C5638-DE92-446E-8E00-9C4B56EBAD89}" srcOrd="3" destOrd="0" presId="urn:microsoft.com/office/officeart/2016/7/layout/BasicLinearProcessNumbered"/>
    <dgm:cxn modelId="{9DBDCFF5-E6FF-4648-9A1E-46EB871456DF}" type="presParOf" srcId="{ADA0A851-8F20-4C6D-9319-55500443A12C}" destId="{09680B5D-45DA-4CF2-B379-CFDEC119D315}" srcOrd="9" destOrd="0" presId="urn:microsoft.com/office/officeart/2016/7/layout/BasicLinearProcessNumbered"/>
    <dgm:cxn modelId="{CC91EC9F-F4CD-43D3-ABF9-F98098337E5F}" type="presParOf" srcId="{ADA0A851-8F20-4C6D-9319-55500443A12C}" destId="{908865C5-78B1-40A5-AA5B-FA7FFAB67C0B}" srcOrd="10" destOrd="0" presId="urn:microsoft.com/office/officeart/2016/7/layout/BasicLinearProcessNumbered"/>
    <dgm:cxn modelId="{0623BFE8-9AFD-4869-8201-DEF38B7CD3AD}" type="presParOf" srcId="{908865C5-78B1-40A5-AA5B-FA7FFAB67C0B}" destId="{E31DC9C9-491E-47F8-B6F3-182E3C487131}" srcOrd="0" destOrd="0" presId="urn:microsoft.com/office/officeart/2016/7/layout/BasicLinearProcessNumbered"/>
    <dgm:cxn modelId="{3B1F9A83-E262-434E-BCB3-B253024D612A}" type="presParOf" srcId="{908865C5-78B1-40A5-AA5B-FA7FFAB67C0B}" destId="{88763E8A-7796-4E56-94A1-D80802F55A78}" srcOrd="1" destOrd="0" presId="urn:microsoft.com/office/officeart/2016/7/layout/BasicLinearProcessNumbered"/>
    <dgm:cxn modelId="{39FF0FF2-B529-4F81-A306-82D70448020D}" type="presParOf" srcId="{908865C5-78B1-40A5-AA5B-FA7FFAB67C0B}" destId="{BE1F678D-9BBA-4E98-8E0C-E133746A514C}" srcOrd="2" destOrd="0" presId="urn:microsoft.com/office/officeart/2016/7/layout/BasicLinearProcessNumbered"/>
    <dgm:cxn modelId="{AC06B5A1-8A03-4BFF-AFF2-9CDDE7C08160}" type="presParOf" srcId="{908865C5-78B1-40A5-AA5B-FA7FFAB67C0B}" destId="{99E7E25C-3960-4538-9EF7-2D0C6699A95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F1C1DE-549B-4739-BE31-984A7CF91B6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CCB5E85-D18A-43D0-A1DF-D36FBFBC5925}">
      <dgm:prSet/>
      <dgm:spPr/>
      <dgm:t>
        <a:bodyPr/>
        <a:lstStyle/>
        <a:p>
          <a:r>
            <a:rPr lang="en-US"/>
            <a:t>Creation of a childcare taskforce with clear milestones, timelines, and measurable outcomes</a:t>
          </a:r>
        </a:p>
      </dgm:t>
    </dgm:pt>
    <dgm:pt modelId="{43F606DA-5327-42E0-88BA-5D3932817B8D}" type="parTrans" cxnId="{9E8B2DED-9646-449E-B1F2-49D33F6E6EE5}">
      <dgm:prSet/>
      <dgm:spPr/>
      <dgm:t>
        <a:bodyPr/>
        <a:lstStyle/>
        <a:p>
          <a:endParaRPr lang="en-US"/>
        </a:p>
      </dgm:t>
    </dgm:pt>
    <dgm:pt modelId="{7E7FB5B9-7499-4FA7-A854-8F6BED0CDEF5}" type="sibTrans" cxnId="{9E8B2DED-9646-449E-B1F2-49D33F6E6EE5}">
      <dgm:prSet/>
      <dgm:spPr/>
      <dgm:t>
        <a:bodyPr/>
        <a:lstStyle/>
        <a:p>
          <a:endParaRPr lang="en-US"/>
        </a:p>
      </dgm:t>
    </dgm:pt>
    <dgm:pt modelId="{8E428D64-D24F-4C08-81E5-1735B578E15F}">
      <dgm:prSet/>
      <dgm:spPr/>
      <dgm:t>
        <a:bodyPr/>
        <a:lstStyle/>
        <a:p>
          <a:r>
            <a:rPr lang="en-US"/>
            <a:t>Establishment (yes/no) of a childcare strategy that includes new facilities, supporting growth of existing providers, and establishing more in-home options in the community</a:t>
          </a:r>
        </a:p>
      </dgm:t>
    </dgm:pt>
    <dgm:pt modelId="{DF3E9A52-F8DB-4480-8845-0452433C9B97}" type="parTrans" cxnId="{F353158F-0E32-4B87-BFB0-DE61E095E42F}">
      <dgm:prSet/>
      <dgm:spPr/>
      <dgm:t>
        <a:bodyPr/>
        <a:lstStyle/>
        <a:p>
          <a:endParaRPr lang="en-US"/>
        </a:p>
      </dgm:t>
    </dgm:pt>
    <dgm:pt modelId="{F9A14C5B-09D8-47D6-ACFE-8BE4F0363338}" type="sibTrans" cxnId="{F353158F-0E32-4B87-BFB0-DE61E095E42F}">
      <dgm:prSet/>
      <dgm:spPr/>
      <dgm:t>
        <a:bodyPr/>
        <a:lstStyle/>
        <a:p>
          <a:endParaRPr lang="en-US"/>
        </a:p>
      </dgm:t>
    </dgm:pt>
    <dgm:pt modelId="{0EF31C70-10B7-4BB7-8D3E-AF8D8ABC5734}">
      <dgm:prSet/>
      <dgm:spPr/>
      <dgm:t>
        <a:bodyPr/>
        <a:lstStyle/>
        <a:p>
          <a:r>
            <a:rPr lang="en-US"/>
            <a:t>$ reserved to increase number of childcare professionals</a:t>
          </a:r>
        </a:p>
      </dgm:t>
    </dgm:pt>
    <dgm:pt modelId="{47B0B127-E1F7-4FD8-AF5C-4D1D216D4216}" type="parTrans" cxnId="{035A3132-E362-448E-B65D-7E61B623A5B1}">
      <dgm:prSet/>
      <dgm:spPr/>
      <dgm:t>
        <a:bodyPr/>
        <a:lstStyle/>
        <a:p>
          <a:endParaRPr lang="en-US"/>
        </a:p>
      </dgm:t>
    </dgm:pt>
    <dgm:pt modelId="{4A2DA889-261F-42EB-92A9-297470E694ED}" type="sibTrans" cxnId="{035A3132-E362-448E-B65D-7E61B623A5B1}">
      <dgm:prSet/>
      <dgm:spPr/>
      <dgm:t>
        <a:bodyPr/>
        <a:lstStyle/>
        <a:p>
          <a:endParaRPr lang="en-US"/>
        </a:p>
      </dgm:t>
    </dgm:pt>
    <dgm:pt modelId="{67B1C36C-CE0A-4239-A05F-1025697D5F88}">
      <dgm:prSet/>
      <dgm:spPr/>
      <dgm:t>
        <a:bodyPr/>
        <a:lstStyle/>
        <a:p>
          <a:r>
            <a:rPr lang="en-US"/>
            <a:t>Reduction in families “desiring childcare but unable to get it” by X% (needs analysis required)</a:t>
          </a:r>
        </a:p>
      </dgm:t>
    </dgm:pt>
    <dgm:pt modelId="{9D44F304-3879-405A-B4A5-A7152568EDDC}" type="parTrans" cxnId="{54B9A247-D83F-487C-8BA4-B26766AD0D7C}">
      <dgm:prSet/>
      <dgm:spPr/>
      <dgm:t>
        <a:bodyPr/>
        <a:lstStyle/>
        <a:p>
          <a:endParaRPr lang="en-US"/>
        </a:p>
      </dgm:t>
    </dgm:pt>
    <dgm:pt modelId="{E5C2B17C-872D-4453-A6DC-52525BF81F93}" type="sibTrans" cxnId="{54B9A247-D83F-487C-8BA4-B26766AD0D7C}">
      <dgm:prSet/>
      <dgm:spPr/>
      <dgm:t>
        <a:bodyPr/>
        <a:lstStyle/>
        <a:p>
          <a:endParaRPr lang="en-US"/>
        </a:p>
      </dgm:t>
    </dgm:pt>
    <dgm:pt modelId="{ECF70829-18B6-4EC1-BBF8-B42C496A6716}">
      <dgm:prSet/>
      <dgm:spPr/>
      <dgm:t>
        <a:bodyPr/>
        <a:lstStyle/>
        <a:p>
          <a:r>
            <a:rPr lang="en-US"/>
            <a:t>Reduction in children without childcare pre-K and after school</a:t>
          </a:r>
        </a:p>
      </dgm:t>
    </dgm:pt>
    <dgm:pt modelId="{934B926E-2C2D-4C35-B4F1-43CE431A3478}" type="parTrans" cxnId="{F2054B5F-02F5-439F-AD12-2069D7D2E5E6}">
      <dgm:prSet/>
      <dgm:spPr/>
      <dgm:t>
        <a:bodyPr/>
        <a:lstStyle/>
        <a:p>
          <a:endParaRPr lang="en-US"/>
        </a:p>
      </dgm:t>
    </dgm:pt>
    <dgm:pt modelId="{C9596FBE-BB75-4E58-AA03-14A19380C383}" type="sibTrans" cxnId="{F2054B5F-02F5-439F-AD12-2069D7D2E5E6}">
      <dgm:prSet/>
      <dgm:spPr/>
      <dgm:t>
        <a:bodyPr/>
        <a:lstStyle/>
        <a:p>
          <a:endParaRPr lang="en-US"/>
        </a:p>
      </dgm:t>
    </dgm:pt>
    <dgm:pt modelId="{450529A4-A20A-40FE-8FF6-BCC7100036C8}">
      <dgm:prSet/>
      <dgm:spPr/>
      <dgm:t>
        <a:bodyPr/>
        <a:lstStyle/>
        <a:p>
          <a:r>
            <a:rPr lang="en-US"/>
            <a:t>Increase in median wages for childcare professionals, from $X to $Y</a:t>
          </a:r>
        </a:p>
      </dgm:t>
    </dgm:pt>
    <dgm:pt modelId="{5C475511-9CD6-4FDA-B8F1-60ED97EC6452}" type="parTrans" cxnId="{36CA1611-3092-4C44-B78C-7BB703E34B37}">
      <dgm:prSet/>
      <dgm:spPr/>
      <dgm:t>
        <a:bodyPr/>
        <a:lstStyle/>
        <a:p>
          <a:endParaRPr lang="en-US"/>
        </a:p>
      </dgm:t>
    </dgm:pt>
    <dgm:pt modelId="{75EC4F30-DE1E-4975-9864-EF8F34C7FB23}" type="sibTrans" cxnId="{36CA1611-3092-4C44-B78C-7BB703E34B37}">
      <dgm:prSet/>
      <dgm:spPr/>
      <dgm:t>
        <a:bodyPr/>
        <a:lstStyle/>
        <a:p>
          <a:endParaRPr lang="en-US"/>
        </a:p>
      </dgm:t>
    </dgm:pt>
    <dgm:pt modelId="{0F20A8A8-DE97-4F8B-BEB2-5F2D6510F7C9}">
      <dgm:prSet/>
      <dgm:spPr/>
      <dgm:t>
        <a:bodyPr/>
        <a:lstStyle/>
        <a:p>
          <a:r>
            <a:rPr lang="en-US"/>
            <a:t>Increase in degreed professionals running or providing guidance for new daycare/childcare options in the community</a:t>
          </a:r>
        </a:p>
      </dgm:t>
    </dgm:pt>
    <dgm:pt modelId="{0C89C096-BF04-48C0-8AB2-EFCDD16A6454}" type="parTrans" cxnId="{76E347CC-B55F-4699-AD33-9A24D7D99544}">
      <dgm:prSet/>
      <dgm:spPr/>
      <dgm:t>
        <a:bodyPr/>
        <a:lstStyle/>
        <a:p>
          <a:endParaRPr lang="en-US"/>
        </a:p>
      </dgm:t>
    </dgm:pt>
    <dgm:pt modelId="{C2675167-EC1D-4E11-89AF-D647D1AFE701}" type="sibTrans" cxnId="{76E347CC-B55F-4699-AD33-9A24D7D99544}">
      <dgm:prSet/>
      <dgm:spPr/>
      <dgm:t>
        <a:bodyPr/>
        <a:lstStyle/>
        <a:p>
          <a:endParaRPr lang="en-US"/>
        </a:p>
      </dgm:t>
    </dgm:pt>
    <dgm:pt modelId="{8BE227B7-83FE-4612-815A-60E4CC7D6471}" type="pres">
      <dgm:prSet presAssocID="{F5F1C1DE-549B-4739-BE31-984A7CF91B67}" presName="diagram" presStyleCnt="0">
        <dgm:presLayoutVars>
          <dgm:dir/>
          <dgm:resizeHandles val="exact"/>
        </dgm:presLayoutVars>
      </dgm:prSet>
      <dgm:spPr/>
    </dgm:pt>
    <dgm:pt modelId="{7DEFB2D6-93D1-4B72-BA53-FDC38A4A0E5B}" type="pres">
      <dgm:prSet presAssocID="{5CCB5E85-D18A-43D0-A1DF-D36FBFBC5925}" presName="node" presStyleLbl="node1" presStyleIdx="0" presStyleCnt="7">
        <dgm:presLayoutVars>
          <dgm:bulletEnabled val="1"/>
        </dgm:presLayoutVars>
      </dgm:prSet>
      <dgm:spPr/>
    </dgm:pt>
    <dgm:pt modelId="{660DD140-2F35-494E-A6B7-194597F795C1}" type="pres">
      <dgm:prSet presAssocID="{7E7FB5B9-7499-4FA7-A854-8F6BED0CDEF5}" presName="sibTrans" presStyleCnt="0"/>
      <dgm:spPr/>
    </dgm:pt>
    <dgm:pt modelId="{E11FB87D-C373-4055-80BA-015C6404AF77}" type="pres">
      <dgm:prSet presAssocID="{8E428D64-D24F-4C08-81E5-1735B578E15F}" presName="node" presStyleLbl="node1" presStyleIdx="1" presStyleCnt="7">
        <dgm:presLayoutVars>
          <dgm:bulletEnabled val="1"/>
        </dgm:presLayoutVars>
      </dgm:prSet>
      <dgm:spPr/>
    </dgm:pt>
    <dgm:pt modelId="{69DDEF50-ED4C-401F-8881-530FF0E406F7}" type="pres">
      <dgm:prSet presAssocID="{F9A14C5B-09D8-47D6-ACFE-8BE4F0363338}" presName="sibTrans" presStyleCnt="0"/>
      <dgm:spPr/>
    </dgm:pt>
    <dgm:pt modelId="{9A3479E6-CD5F-4F1C-ABBA-8A7B486CB5F1}" type="pres">
      <dgm:prSet presAssocID="{0EF31C70-10B7-4BB7-8D3E-AF8D8ABC5734}" presName="node" presStyleLbl="node1" presStyleIdx="2" presStyleCnt="7">
        <dgm:presLayoutVars>
          <dgm:bulletEnabled val="1"/>
        </dgm:presLayoutVars>
      </dgm:prSet>
      <dgm:spPr/>
    </dgm:pt>
    <dgm:pt modelId="{E94374AB-4F8A-41F2-9DEF-479FED4857A6}" type="pres">
      <dgm:prSet presAssocID="{4A2DA889-261F-42EB-92A9-297470E694ED}" presName="sibTrans" presStyleCnt="0"/>
      <dgm:spPr/>
    </dgm:pt>
    <dgm:pt modelId="{B7F2B8D6-D409-45F5-B3DC-9FD7E6DDDEDF}" type="pres">
      <dgm:prSet presAssocID="{67B1C36C-CE0A-4239-A05F-1025697D5F88}" presName="node" presStyleLbl="node1" presStyleIdx="3" presStyleCnt="7">
        <dgm:presLayoutVars>
          <dgm:bulletEnabled val="1"/>
        </dgm:presLayoutVars>
      </dgm:prSet>
      <dgm:spPr/>
    </dgm:pt>
    <dgm:pt modelId="{38F8CAE3-6921-436E-B447-B203B1CF5830}" type="pres">
      <dgm:prSet presAssocID="{E5C2B17C-872D-4453-A6DC-52525BF81F93}" presName="sibTrans" presStyleCnt="0"/>
      <dgm:spPr/>
    </dgm:pt>
    <dgm:pt modelId="{10303D3D-5124-4382-87F0-3E666699BAAD}" type="pres">
      <dgm:prSet presAssocID="{ECF70829-18B6-4EC1-BBF8-B42C496A6716}" presName="node" presStyleLbl="node1" presStyleIdx="4" presStyleCnt="7">
        <dgm:presLayoutVars>
          <dgm:bulletEnabled val="1"/>
        </dgm:presLayoutVars>
      </dgm:prSet>
      <dgm:spPr/>
    </dgm:pt>
    <dgm:pt modelId="{1011CC06-4D36-40E4-9E27-5CD4AD3E2E5C}" type="pres">
      <dgm:prSet presAssocID="{C9596FBE-BB75-4E58-AA03-14A19380C383}" presName="sibTrans" presStyleCnt="0"/>
      <dgm:spPr/>
    </dgm:pt>
    <dgm:pt modelId="{670F734F-E5D8-42C4-A65E-B3498A8EDAAA}" type="pres">
      <dgm:prSet presAssocID="{450529A4-A20A-40FE-8FF6-BCC7100036C8}" presName="node" presStyleLbl="node1" presStyleIdx="5" presStyleCnt="7">
        <dgm:presLayoutVars>
          <dgm:bulletEnabled val="1"/>
        </dgm:presLayoutVars>
      </dgm:prSet>
      <dgm:spPr/>
    </dgm:pt>
    <dgm:pt modelId="{A2F2FFA8-BE6A-4E73-96C9-C1CC80F0488E}" type="pres">
      <dgm:prSet presAssocID="{75EC4F30-DE1E-4975-9864-EF8F34C7FB23}" presName="sibTrans" presStyleCnt="0"/>
      <dgm:spPr/>
    </dgm:pt>
    <dgm:pt modelId="{78EA6450-2E7E-4E6F-9775-024C5567CE64}" type="pres">
      <dgm:prSet presAssocID="{0F20A8A8-DE97-4F8B-BEB2-5F2D6510F7C9}" presName="node" presStyleLbl="node1" presStyleIdx="6" presStyleCnt="7">
        <dgm:presLayoutVars>
          <dgm:bulletEnabled val="1"/>
        </dgm:presLayoutVars>
      </dgm:prSet>
      <dgm:spPr/>
    </dgm:pt>
  </dgm:ptLst>
  <dgm:cxnLst>
    <dgm:cxn modelId="{36CA1611-3092-4C44-B78C-7BB703E34B37}" srcId="{F5F1C1DE-549B-4739-BE31-984A7CF91B67}" destId="{450529A4-A20A-40FE-8FF6-BCC7100036C8}" srcOrd="5" destOrd="0" parTransId="{5C475511-9CD6-4FDA-B8F1-60ED97EC6452}" sibTransId="{75EC4F30-DE1E-4975-9864-EF8F34C7FB23}"/>
    <dgm:cxn modelId="{EC0D791D-4B6F-4D07-BD1E-A8F0A4A0C0C4}" type="presOf" srcId="{8E428D64-D24F-4C08-81E5-1735B578E15F}" destId="{E11FB87D-C373-4055-80BA-015C6404AF77}" srcOrd="0" destOrd="0" presId="urn:microsoft.com/office/officeart/2005/8/layout/default"/>
    <dgm:cxn modelId="{035A3132-E362-448E-B65D-7E61B623A5B1}" srcId="{F5F1C1DE-549B-4739-BE31-984A7CF91B67}" destId="{0EF31C70-10B7-4BB7-8D3E-AF8D8ABC5734}" srcOrd="2" destOrd="0" parTransId="{47B0B127-E1F7-4FD8-AF5C-4D1D216D4216}" sibTransId="{4A2DA889-261F-42EB-92A9-297470E694ED}"/>
    <dgm:cxn modelId="{9CCCD73A-AD25-4D9B-A2A2-648EC9DB7DB5}" type="presOf" srcId="{450529A4-A20A-40FE-8FF6-BCC7100036C8}" destId="{670F734F-E5D8-42C4-A65E-B3498A8EDAAA}" srcOrd="0" destOrd="0" presId="urn:microsoft.com/office/officeart/2005/8/layout/default"/>
    <dgm:cxn modelId="{E8BADB40-C856-4A45-A0D2-7E0909B4F397}" type="presOf" srcId="{ECF70829-18B6-4EC1-BBF8-B42C496A6716}" destId="{10303D3D-5124-4382-87F0-3E666699BAAD}" srcOrd="0" destOrd="0" presId="urn:microsoft.com/office/officeart/2005/8/layout/default"/>
    <dgm:cxn modelId="{F2054B5F-02F5-439F-AD12-2069D7D2E5E6}" srcId="{F5F1C1DE-549B-4739-BE31-984A7CF91B67}" destId="{ECF70829-18B6-4EC1-BBF8-B42C496A6716}" srcOrd="4" destOrd="0" parTransId="{934B926E-2C2D-4C35-B4F1-43CE431A3478}" sibTransId="{C9596FBE-BB75-4E58-AA03-14A19380C383}"/>
    <dgm:cxn modelId="{E5B35063-665A-4AE9-B95C-D081D3E7F365}" type="presOf" srcId="{0EF31C70-10B7-4BB7-8D3E-AF8D8ABC5734}" destId="{9A3479E6-CD5F-4F1C-ABBA-8A7B486CB5F1}" srcOrd="0" destOrd="0" presId="urn:microsoft.com/office/officeart/2005/8/layout/default"/>
    <dgm:cxn modelId="{E881E445-CD05-4A8E-9909-2E76F5B582D1}" type="presOf" srcId="{0F20A8A8-DE97-4F8B-BEB2-5F2D6510F7C9}" destId="{78EA6450-2E7E-4E6F-9775-024C5567CE64}" srcOrd="0" destOrd="0" presId="urn:microsoft.com/office/officeart/2005/8/layout/default"/>
    <dgm:cxn modelId="{54B9A247-D83F-487C-8BA4-B26766AD0D7C}" srcId="{F5F1C1DE-549B-4739-BE31-984A7CF91B67}" destId="{67B1C36C-CE0A-4239-A05F-1025697D5F88}" srcOrd="3" destOrd="0" parTransId="{9D44F304-3879-405A-B4A5-A7152568EDDC}" sibTransId="{E5C2B17C-872D-4453-A6DC-52525BF81F93}"/>
    <dgm:cxn modelId="{82E15F73-D293-4E3E-B478-03777B1FBCDC}" type="presOf" srcId="{F5F1C1DE-549B-4739-BE31-984A7CF91B67}" destId="{8BE227B7-83FE-4612-815A-60E4CC7D6471}" srcOrd="0" destOrd="0" presId="urn:microsoft.com/office/officeart/2005/8/layout/default"/>
    <dgm:cxn modelId="{CBA84C8D-9FE2-47ED-90D0-E2377D0EE916}" type="presOf" srcId="{5CCB5E85-D18A-43D0-A1DF-D36FBFBC5925}" destId="{7DEFB2D6-93D1-4B72-BA53-FDC38A4A0E5B}" srcOrd="0" destOrd="0" presId="urn:microsoft.com/office/officeart/2005/8/layout/default"/>
    <dgm:cxn modelId="{F353158F-0E32-4B87-BFB0-DE61E095E42F}" srcId="{F5F1C1DE-549B-4739-BE31-984A7CF91B67}" destId="{8E428D64-D24F-4C08-81E5-1735B578E15F}" srcOrd="1" destOrd="0" parTransId="{DF3E9A52-F8DB-4480-8845-0452433C9B97}" sibTransId="{F9A14C5B-09D8-47D6-ACFE-8BE4F0363338}"/>
    <dgm:cxn modelId="{65870DBD-9622-4E6F-9524-6B57E14FB13C}" type="presOf" srcId="{67B1C36C-CE0A-4239-A05F-1025697D5F88}" destId="{B7F2B8D6-D409-45F5-B3DC-9FD7E6DDDEDF}" srcOrd="0" destOrd="0" presId="urn:microsoft.com/office/officeart/2005/8/layout/default"/>
    <dgm:cxn modelId="{76E347CC-B55F-4699-AD33-9A24D7D99544}" srcId="{F5F1C1DE-549B-4739-BE31-984A7CF91B67}" destId="{0F20A8A8-DE97-4F8B-BEB2-5F2D6510F7C9}" srcOrd="6" destOrd="0" parTransId="{0C89C096-BF04-48C0-8AB2-EFCDD16A6454}" sibTransId="{C2675167-EC1D-4E11-89AF-D647D1AFE701}"/>
    <dgm:cxn modelId="{9E8B2DED-9646-449E-B1F2-49D33F6E6EE5}" srcId="{F5F1C1DE-549B-4739-BE31-984A7CF91B67}" destId="{5CCB5E85-D18A-43D0-A1DF-D36FBFBC5925}" srcOrd="0" destOrd="0" parTransId="{43F606DA-5327-42E0-88BA-5D3932817B8D}" sibTransId="{7E7FB5B9-7499-4FA7-A854-8F6BED0CDEF5}"/>
    <dgm:cxn modelId="{BDD0207E-CAB8-4AF8-B482-E18E0D7C9551}" type="presParOf" srcId="{8BE227B7-83FE-4612-815A-60E4CC7D6471}" destId="{7DEFB2D6-93D1-4B72-BA53-FDC38A4A0E5B}" srcOrd="0" destOrd="0" presId="urn:microsoft.com/office/officeart/2005/8/layout/default"/>
    <dgm:cxn modelId="{634D749F-153E-4C51-85BF-AF6447AAC58D}" type="presParOf" srcId="{8BE227B7-83FE-4612-815A-60E4CC7D6471}" destId="{660DD140-2F35-494E-A6B7-194597F795C1}" srcOrd="1" destOrd="0" presId="urn:microsoft.com/office/officeart/2005/8/layout/default"/>
    <dgm:cxn modelId="{FC5F2979-3F35-4AFF-840F-C75FBBDE4CDC}" type="presParOf" srcId="{8BE227B7-83FE-4612-815A-60E4CC7D6471}" destId="{E11FB87D-C373-4055-80BA-015C6404AF77}" srcOrd="2" destOrd="0" presId="urn:microsoft.com/office/officeart/2005/8/layout/default"/>
    <dgm:cxn modelId="{AD1CA6A4-1664-4AD1-B6B3-60749F9CD7E8}" type="presParOf" srcId="{8BE227B7-83FE-4612-815A-60E4CC7D6471}" destId="{69DDEF50-ED4C-401F-8881-530FF0E406F7}" srcOrd="3" destOrd="0" presId="urn:microsoft.com/office/officeart/2005/8/layout/default"/>
    <dgm:cxn modelId="{3F52B967-E273-46EC-BA3A-2BE5D62BA9FB}" type="presParOf" srcId="{8BE227B7-83FE-4612-815A-60E4CC7D6471}" destId="{9A3479E6-CD5F-4F1C-ABBA-8A7B486CB5F1}" srcOrd="4" destOrd="0" presId="urn:microsoft.com/office/officeart/2005/8/layout/default"/>
    <dgm:cxn modelId="{C9DD8E56-ABE8-4994-A6CB-69F7CF773BB7}" type="presParOf" srcId="{8BE227B7-83FE-4612-815A-60E4CC7D6471}" destId="{E94374AB-4F8A-41F2-9DEF-479FED4857A6}" srcOrd="5" destOrd="0" presId="urn:microsoft.com/office/officeart/2005/8/layout/default"/>
    <dgm:cxn modelId="{E2173E71-0C71-4306-A256-DAD847C28380}" type="presParOf" srcId="{8BE227B7-83FE-4612-815A-60E4CC7D6471}" destId="{B7F2B8D6-D409-45F5-B3DC-9FD7E6DDDEDF}" srcOrd="6" destOrd="0" presId="urn:microsoft.com/office/officeart/2005/8/layout/default"/>
    <dgm:cxn modelId="{0D5C99EA-E5C4-4432-9A24-DEC4A3DE3496}" type="presParOf" srcId="{8BE227B7-83FE-4612-815A-60E4CC7D6471}" destId="{38F8CAE3-6921-436E-B447-B203B1CF5830}" srcOrd="7" destOrd="0" presId="urn:microsoft.com/office/officeart/2005/8/layout/default"/>
    <dgm:cxn modelId="{F16E64DA-13CB-4B89-AF46-3730AECFF939}" type="presParOf" srcId="{8BE227B7-83FE-4612-815A-60E4CC7D6471}" destId="{10303D3D-5124-4382-87F0-3E666699BAAD}" srcOrd="8" destOrd="0" presId="urn:microsoft.com/office/officeart/2005/8/layout/default"/>
    <dgm:cxn modelId="{D5FAC101-78A9-4DEC-972A-C43E390FEF36}" type="presParOf" srcId="{8BE227B7-83FE-4612-815A-60E4CC7D6471}" destId="{1011CC06-4D36-40E4-9E27-5CD4AD3E2E5C}" srcOrd="9" destOrd="0" presId="urn:microsoft.com/office/officeart/2005/8/layout/default"/>
    <dgm:cxn modelId="{387E384E-4625-44E2-94C6-679AD4268A83}" type="presParOf" srcId="{8BE227B7-83FE-4612-815A-60E4CC7D6471}" destId="{670F734F-E5D8-42C4-A65E-B3498A8EDAAA}" srcOrd="10" destOrd="0" presId="urn:microsoft.com/office/officeart/2005/8/layout/default"/>
    <dgm:cxn modelId="{8A16CC52-F4FA-4E66-9996-632AA5161597}" type="presParOf" srcId="{8BE227B7-83FE-4612-815A-60E4CC7D6471}" destId="{A2F2FFA8-BE6A-4E73-96C9-C1CC80F0488E}" srcOrd="11" destOrd="0" presId="urn:microsoft.com/office/officeart/2005/8/layout/default"/>
    <dgm:cxn modelId="{EE793D0F-47BD-44F5-BA8D-A6AA76B3F055}" type="presParOf" srcId="{8BE227B7-83FE-4612-815A-60E4CC7D6471}" destId="{78EA6450-2E7E-4E6F-9775-024C5567CE6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391C50-F48E-4E40-B7EC-D00FD4537F6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F1F281-626D-499F-A921-CDEFB1DEE97F}">
      <dgm:prSet/>
      <dgm:spPr/>
      <dgm:t>
        <a:bodyPr/>
        <a:lstStyle/>
        <a:p>
          <a:r>
            <a:rPr lang="en-US" b="1"/>
            <a:t>Focus on required community resources and shortfalls</a:t>
          </a:r>
          <a:endParaRPr lang="en-US"/>
        </a:p>
      </dgm:t>
    </dgm:pt>
    <dgm:pt modelId="{577F5513-DCEF-4E13-A5C2-C5BD32B031DB}" type="parTrans" cxnId="{FFF45C2D-FF82-46D5-8F5D-B4AA474239C5}">
      <dgm:prSet/>
      <dgm:spPr/>
      <dgm:t>
        <a:bodyPr/>
        <a:lstStyle/>
        <a:p>
          <a:endParaRPr lang="en-US"/>
        </a:p>
      </dgm:t>
    </dgm:pt>
    <dgm:pt modelId="{56E3F61A-7920-4387-B87E-C4F05142BDB1}" type="sibTrans" cxnId="{FFF45C2D-FF82-46D5-8F5D-B4AA474239C5}">
      <dgm:prSet/>
      <dgm:spPr/>
      <dgm:t>
        <a:bodyPr/>
        <a:lstStyle/>
        <a:p>
          <a:endParaRPr lang="en-US"/>
        </a:p>
      </dgm:t>
    </dgm:pt>
    <dgm:pt modelId="{C4754D4B-240F-4C22-B8B7-256D73036237}">
      <dgm:prSet/>
      <dgm:spPr/>
      <dgm:t>
        <a:bodyPr/>
        <a:lstStyle/>
        <a:p>
          <a:r>
            <a:rPr lang="en-US"/>
            <a:t>What will improve community well-being and make it more livable?</a:t>
          </a:r>
        </a:p>
      </dgm:t>
    </dgm:pt>
    <dgm:pt modelId="{1905B742-A1D5-44E7-8097-F34A7A7E61D8}" type="parTrans" cxnId="{2FE4F922-5F49-4A14-AA33-85646B2EB89B}">
      <dgm:prSet/>
      <dgm:spPr/>
      <dgm:t>
        <a:bodyPr/>
        <a:lstStyle/>
        <a:p>
          <a:endParaRPr lang="en-US"/>
        </a:p>
      </dgm:t>
    </dgm:pt>
    <dgm:pt modelId="{195D0462-B4A8-4D45-ADD6-8320B0581261}" type="sibTrans" cxnId="{2FE4F922-5F49-4A14-AA33-85646B2EB89B}">
      <dgm:prSet/>
      <dgm:spPr/>
      <dgm:t>
        <a:bodyPr/>
        <a:lstStyle/>
        <a:p>
          <a:endParaRPr lang="en-US"/>
        </a:p>
      </dgm:t>
    </dgm:pt>
    <dgm:pt modelId="{645A28E5-0BB5-4BD8-AE24-67AEEA917714}">
      <dgm:prSet/>
      <dgm:spPr/>
      <dgm:t>
        <a:bodyPr/>
        <a:lstStyle/>
        <a:p>
          <a:r>
            <a:rPr lang="en-US"/>
            <a:t>How can investing enhance every facet of the community, from birth through old age?</a:t>
          </a:r>
        </a:p>
      </dgm:t>
    </dgm:pt>
    <dgm:pt modelId="{B00CAD89-5FA5-428C-815A-537F2BDB7274}" type="parTrans" cxnId="{8FEDD5C1-B632-44EB-A218-39DAED59F997}">
      <dgm:prSet/>
      <dgm:spPr/>
      <dgm:t>
        <a:bodyPr/>
        <a:lstStyle/>
        <a:p>
          <a:endParaRPr lang="en-US"/>
        </a:p>
      </dgm:t>
    </dgm:pt>
    <dgm:pt modelId="{D1A5E9BA-FF28-4AEA-BD4F-34592C086354}" type="sibTrans" cxnId="{8FEDD5C1-B632-44EB-A218-39DAED59F997}">
      <dgm:prSet/>
      <dgm:spPr/>
      <dgm:t>
        <a:bodyPr/>
        <a:lstStyle/>
        <a:p>
          <a:endParaRPr lang="en-US"/>
        </a:p>
      </dgm:t>
    </dgm:pt>
    <dgm:pt modelId="{F8C91B16-7FBF-411D-8BB2-A58A0EF7578C}">
      <dgm:prSet/>
      <dgm:spPr/>
      <dgm:t>
        <a:bodyPr/>
        <a:lstStyle/>
        <a:p>
          <a:r>
            <a:rPr lang="en-US" b="1"/>
            <a:t>Clear priorities</a:t>
          </a:r>
          <a:endParaRPr lang="en-US"/>
        </a:p>
      </dgm:t>
    </dgm:pt>
    <dgm:pt modelId="{CF029618-72B3-46B3-BAD1-8EC2F65E0470}" type="parTrans" cxnId="{BFE787D8-714F-4141-AB19-6DCDE96D7F8C}">
      <dgm:prSet/>
      <dgm:spPr/>
      <dgm:t>
        <a:bodyPr/>
        <a:lstStyle/>
        <a:p>
          <a:endParaRPr lang="en-US"/>
        </a:p>
      </dgm:t>
    </dgm:pt>
    <dgm:pt modelId="{2EAE4F5A-3D41-4DF5-ADE6-22BA63F67CFF}" type="sibTrans" cxnId="{BFE787D8-714F-4141-AB19-6DCDE96D7F8C}">
      <dgm:prSet/>
      <dgm:spPr/>
      <dgm:t>
        <a:bodyPr/>
        <a:lstStyle/>
        <a:p>
          <a:endParaRPr lang="en-US"/>
        </a:p>
      </dgm:t>
    </dgm:pt>
    <dgm:pt modelId="{AFDA8964-6FC4-4941-8CF3-B66941583799}">
      <dgm:prSet/>
      <dgm:spPr/>
      <dgm:t>
        <a:bodyPr/>
        <a:lstStyle/>
        <a:p>
          <a:r>
            <a:rPr lang="en-US"/>
            <a:t>Nurses, CNAs, childcare professionals and aides</a:t>
          </a:r>
        </a:p>
      </dgm:t>
    </dgm:pt>
    <dgm:pt modelId="{CDF70305-A88D-4AE9-8465-5E999B0E652C}" type="parTrans" cxnId="{31A93701-FCDD-45F3-B58A-5B4CA9406914}">
      <dgm:prSet/>
      <dgm:spPr/>
      <dgm:t>
        <a:bodyPr/>
        <a:lstStyle/>
        <a:p>
          <a:endParaRPr lang="en-US"/>
        </a:p>
      </dgm:t>
    </dgm:pt>
    <dgm:pt modelId="{9DE8C166-3049-4AF0-9FD1-F29D4013E98A}" type="sibTrans" cxnId="{31A93701-FCDD-45F3-B58A-5B4CA9406914}">
      <dgm:prSet/>
      <dgm:spPr/>
      <dgm:t>
        <a:bodyPr/>
        <a:lstStyle/>
        <a:p>
          <a:endParaRPr lang="en-US"/>
        </a:p>
      </dgm:t>
    </dgm:pt>
    <dgm:pt modelId="{E0C6AF6B-5328-456C-9319-A2612ECFD94B}">
      <dgm:prSet/>
      <dgm:spPr/>
      <dgm:t>
        <a:bodyPr/>
        <a:lstStyle/>
        <a:p>
          <a:r>
            <a:rPr lang="en-US"/>
            <a:t>Trades professionals to serve existing home, business, and apartment stock</a:t>
          </a:r>
        </a:p>
      </dgm:t>
    </dgm:pt>
    <dgm:pt modelId="{9D28DF11-3E93-49AF-96A8-16C0D44A2C09}" type="parTrans" cxnId="{94D30A54-D778-4B62-A151-3604690B4BB1}">
      <dgm:prSet/>
      <dgm:spPr/>
      <dgm:t>
        <a:bodyPr/>
        <a:lstStyle/>
        <a:p>
          <a:endParaRPr lang="en-US"/>
        </a:p>
      </dgm:t>
    </dgm:pt>
    <dgm:pt modelId="{EF3567F7-5D40-49DA-8F27-B8DCC02ADBDB}" type="sibTrans" cxnId="{94D30A54-D778-4B62-A151-3604690B4BB1}">
      <dgm:prSet/>
      <dgm:spPr/>
      <dgm:t>
        <a:bodyPr/>
        <a:lstStyle/>
        <a:p>
          <a:endParaRPr lang="en-US"/>
        </a:p>
      </dgm:t>
    </dgm:pt>
    <dgm:pt modelId="{F6A184A5-966F-4F14-B4EA-76E43AA737C1}">
      <dgm:prSet/>
      <dgm:spPr/>
      <dgm:t>
        <a:bodyPr/>
        <a:lstStyle/>
        <a:p>
          <a:r>
            <a:rPr lang="en-US" dirty="0"/>
            <a:t>Property improvement education for home- and business owners (cross-cultural)</a:t>
          </a:r>
        </a:p>
      </dgm:t>
    </dgm:pt>
    <dgm:pt modelId="{7788250A-7682-47FD-B548-B1D0CBE6C530}" type="parTrans" cxnId="{94C3B885-FAF6-444E-A781-6809E7B12CE0}">
      <dgm:prSet/>
      <dgm:spPr/>
      <dgm:t>
        <a:bodyPr/>
        <a:lstStyle/>
        <a:p>
          <a:endParaRPr lang="en-US"/>
        </a:p>
      </dgm:t>
    </dgm:pt>
    <dgm:pt modelId="{C832131B-A38F-4947-B852-BC50A00AB116}" type="sibTrans" cxnId="{94C3B885-FAF6-444E-A781-6809E7B12CE0}">
      <dgm:prSet/>
      <dgm:spPr/>
      <dgm:t>
        <a:bodyPr/>
        <a:lstStyle/>
        <a:p>
          <a:endParaRPr lang="en-US"/>
        </a:p>
      </dgm:t>
    </dgm:pt>
    <dgm:pt modelId="{99A6F8BA-B39A-4108-9764-33702FD0C333}">
      <dgm:prSet/>
      <dgm:spPr/>
      <dgm:t>
        <a:bodyPr/>
        <a:lstStyle/>
        <a:p>
          <a:r>
            <a:rPr lang="en-US" b="1"/>
            <a:t>Standard “always needs”</a:t>
          </a:r>
          <a:endParaRPr lang="en-US"/>
        </a:p>
      </dgm:t>
    </dgm:pt>
    <dgm:pt modelId="{AFF51F8E-57D2-49ED-B847-44BDE1F6C81F}" type="parTrans" cxnId="{A6CA7E19-A6E3-4BF8-BE8C-364F945D8055}">
      <dgm:prSet/>
      <dgm:spPr/>
      <dgm:t>
        <a:bodyPr/>
        <a:lstStyle/>
        <a:p>
          <a:endParaRPr lang="en-US"/>
        </a:p>
      </dgm:t>
    </dgm:pt>
    <dgm:pt modelId="{AE81DF70-9A10-4C02-AB1B-BCD684E64CFB}" type="sibTrans" cxnId="{A6CA7E19-A6E3-4BF8-BE8C-364F945D8055}">
      <dgm:prSet/>
      <dgm:spPr/>
      <dgm:t>
        <a:bodyPr/>
        <a:lstStyle/>
        <a:p>
          <a:endParaRPr lang="en-US"/>
        </a:p>
      </dgm:t>
    </dgm:pt>
    <dgm:pt modelId="{925144B3-402D-4C35-9C9D-FD0B11087E3A}">
      <dgm:prSet/>
      <dgm:spPr/>
      <dgm:t>
        <a:bodyPr/>
        <a:lstStyle/>
        <a:p>
          <a:r>
            <a:rPr lang="en-US"/>
            <a:t>Welders, electricians, building trades, AgTech</a:t>
          </a:r>
        </a:p>
      </dgm:t>
    </dgm:pt>
    <dgm:pt modelId="{67853336-E0C4-4A7B-BB5C-3DA197417837}" type="parTrans" cxnId="{18391377-93AC-4713-8A10-B412E3D79A10}">
      <dgm:prSet/>
      <dgm:spPr/>
      <dgm:t>
        <a:bodyPr/>
        <a:lstStyle/>
        <a:p>
          <a:endParaRPr lang="en-US"/>
        </a:p>
      </dgm:t>
    </dgm:pt>
    <dgm:pt modelId="{4C5B8C9D-2E55-45F8-9284-56321C958185}" type="sibTrans" cxnId="{18391377-93AC-4713-8A10-B412E3D79A10}">
      <dgm:prSet/>
      <dgm:spPr/>
      <dgm:t>
        <a:bodyPr/>
        <a:lstStyle/>
        <a:p>
          <a:endParaRPr lang="en-US"/>
        </a:p>
      </dgm:t>
    </dgm:pt>
    <dgm:pt modelId="{00190D91-9676-4D59-A7CB-49D85BF873EC}">
      <dgm:prSet/>
      <dgm:spPr/>
      <dgm:t>
        <a:bodyPr/>
        <a:lstStyle/>
        <a:p>
          <a:r>
            <a:rPr lang="en-US"/>
            <a:t>Healthcare assistants (PT, OT, speech, veterinary)</a:t>
          </a:r>
        </a:p>
      </dgm:t>
    </dgm:pt>
    <dgm:pt modelId="{29E9665F-C5F3-4FED-BA9B-F723C8B41245}" type="parTrans" cxnId="{CAD5F2D8-E439-4B52-BE8E-A1A9286B7AF1}">
      <dgm:prSet/>
      <dgm:spPr/>
      <dgm:t>
        <a:bodyPr/>
        <a:lstStyle/>
        <a:p>
          <a:endParaRPr lang="en-US"/>
        </a:p>
      </dgm:t>
    </dgm:pt>
    <dgm:pt modelId="{B4EAF3F8-ADDC-45D1-98C1-A286CDF6DD96}" type="sibTrans" cxnId="{CAD5F2D8-E439-4B52-BE8E-A1A9286B7AF1}">
      <dgm:prSet/>
      <dgm:spPr/>
      <dgm:t>
        <a:bodyPr/>
        <a:lstStyle/>
        <a:p>
          <a:endParaRPr lang="en-US"/>
        </a:p>
      </dgm:t>
    </dgm:pt>
    <dgm:pt modelId="{E61D50A3-6E72-4CF5-8CEA-3EF23DC78C11}">
      <dgm:prSet/>
      <dgm:spPr/>
      <dgm:t>
        <a:bodyPr/>
        <a:lstStyle/>
        <a:p>
          <a:r>
            <a:rPr lang="en-US"/>
            <a:t>CDLs</a:t>
          </a:r>
        </a:p>
      </dgm:t>
    </dgm:pt>
    <dgm:pt modelId="{04E30A7A-0C4A-400F-B631-B796BE5C7059}" type="parTrans" cxnId="{307A9CF7-C9DD-4C1B-BD94-9E568E3AB0B4}">
      <dgm:prSet/>
      <dgm:spPr/>
      <dgm:t>
        <a:bodyPr/>
        <a:lstStyle/>
        <a:p>
          <a:endParaRPr lang="en-US"/>
        </a:p>
      </dgm:t>
    </dgm:pt>
    <dgm:pt modelId="{4160614F-52BF-44D2-B3AF-533BD15A33D8}" type="sibTrans" cxnId="{307A9CF7-C9DD-4C1B-BD94-9E568E3AB0B4}">
      <dgm:prSet/>
      <dgm:spPr/>
      <dgm:t>
        <a:bodyPr/>
        <a:lstStyle/>
        <a:p>
          <a:endParaRPr lang="en-US"/>
        </a:p>
      </dgm:t>
    </dgm:pt>
    <dgm:pt modelId="{15A86F70-172A-4F4F-803E-7AB94D8B4222}" type="pres">
      <dgm:prSet presAssocID="{F9391C50-F48E-4E40-B7EC-D00FD4537F64}" presName="Name0" presStyleCnt="0">
        <dgm:presLayoutVars>
          <dgm:dir/>
          <dgm:animLvl val="lvl"/>
          <dgm:resizeHandles val="exact"/>
        </dgm:presLayoutVars>
      </dgm:prSet>
      <dgm:spPr/>
    </dgm:pt>
    <dgm:pt modelId="{84F1D2CB-266F-4985-85C1-4AD228D1E62F}" type="pres">
      <dgm:prSet presAssocID="{1CF1F281-626D-499F-A921-CDEFB1DEE97F}" presName="composite" presStyleCnt="0"/>
      <dgm:spPr/>
    </dgm:pt>
    <dgm:pt modelId="{B535878A-19E1-4537-8E8E-6F81026CABBD}" type="pres">
      <dgm:prSet presAssocID="{1CF1F281-626D-499F-A921-CDEFB1DEE9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59215E-C346-4F20-AC44-9D08CF4C2916}" type="pres">
      <dgm:prSet presAssocID="{1CF1F281-626D-499F-A921-CDEFB1DEE97F}" presName="desTx" presStyleLbl="alignAccFollowNode1" presStyleIdx="0" presStyleCnt="3">
        <dgm:presLayoutVars>
          <dgm:bulletEnabled val="1"/>
        </dgm:presLayoutVars>
      </dgm:prSet>
      <dgm:spPr/>
    </dgm:pt>
    <dgm:pt modelId="{E35CC1D2-EFAA-4CAD-BCB3-3BC7B4B0D7FA}" type="pres">
      <dgm:prSet presAssocID="{56E3F61A-7920-4387-B87E-C4F05142BDB1}" presName="space" presStyleCnt="0"/>
      <dgm:spPr/>
    </dgm:pt>
    <dgm:pt modelId="{C42894A6-2734-4F35-9DB7-0F4C8D6E4447}" type="pres">
      <dgm:prSet presAssocID="{F8C91B16-7FBF-411D-8BB2-A58A0EF7578C}" presName="composite" presStyleCnt="0"/>
      <dgm:spPr/>
    </dgm:pt>
    <dgm:pt modelId="{99CECEA1-D2B0-42F7-AF52-0AF2BE69C88B}" type="pres">
      <dgm:prSet presAssocID="{F8C91B16-7FBF-411D-8BB2-A58A0EF7578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0268E1-6667-463D-96F9-FB994E3A3F33}" type="pres">
      <dgm:prSet presAssocID="{F8C91B16-7FBF-411D-8BB2-A58A0EF7578C}" presName="desTx" presStyleLbl="alignAccFollowNode1" presStyleIdx="1" presStyleCnt="3">
        <dgm:presLayoutVars>
          <dgm:bulletEnabled val="1"/>
        </dgm:presLayoutVars>
      </dgm:prSet>
      <dgm:spPr/>
    </dgm:pt>
    <dgm:pt modelId="{AAF75CD3-1BA7-414A-B433-DB9263310805}" type="pres">
      <dgm:prSet presAssocID="{2EAE4F5A-3D41-4DF5-ADE6-22BA63F67CFF}" presName="space" presStyleCnt="0"/>
      <dgm:spPr/>
    </dgm:pt>
    <dgm:pt modelId="{21F1C52F-2854-4731-BB44-979EE28E8839}" type="pres">
      <dgm:prSet presAssocID="{99A6F8BA-B39A-4108-9764-33702FD0C333}" presName="composite" presStyleCnt="0"/>
      <dgm:spPr/>
    </dgm:pt>
    <dgm:pt modelId="{BB26C1E6-4E36-4BF6-9E73-D088837C2649}" type="pres">
      <dgm:prSet presAssocID="{99A6F8BA-B39A-4108-9764-33702FD0C33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136EC0-2583-4E9D-B79C-E67049E1A3F9}" type="pres">
      <dgm:prSet presAssocID="{99A6F8BA-B39A-4108-9764-33702FD0C33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A93701-FCDD-45F3-B58A-5B4CA9406914}" srcId="{F8C91B16-7FBF-411D-8BB2-A58A0EF7578C}" destId="{AFDA8964-6FC4-4941-8CF3-B66941583799}" srcOrd="0" destOrd="0" parTransId="{CDF70305-A88D-4AE9-8465-5E999B0E652C}" sibTransId="{9DE8C166-3049-4AF0-9FD1-F29D4013E98A}"/>
    <dgm:cxn modelId="{3CF1FC10-3405-46F2-9FC9-C26A6459F230}" type="presOf" srcId="{1CF1F281-626D-499F-A921-CDEFB1DEE97F}" destId="{B535878A-19E1-4537-8E8E-6F81026CABBD}" srcOrd="0" destOrd="0" presId="urn:microsoft.com/office/officeart/2005/8/layout/hList1"/>
    <dgm:cxn modelId="{A6CA7E19-A6E3-4BF8-BE8C-364F945D8055}" srcId="{F9391C50-F48E-4E40-B7EC-D00FD4537F64}" destId="{99A6F8BA-B39A-4108-9764-33702FD0C333}" srcOrd="2" destOrd="0" parTransId="{AFF51F8E-57D2-49ED-B847-44BDE1F6C81F}" sibTransId="{AE81DF70-9A10-4C02-AB1B-BCD684E64CFB}"/>
    <dgm:cxn modelId="{2FE4F922-5F49-4A14-AA33-85646B2EB89B}" srcId="{1CF1F281-626D-499F-A921-CDEFB1DEE97F}" destId="{C4754D4B-240F-4C22-B8B7-256D73036237}" srcOrd="0" destOrd="0" parTransId="{1905B742-A1D5-44E7-8097-F34A7A7E61D8}" sibTransId="{195D0462-B4A8-4D45-ADD6-8320B0581261}"/>
    <dgm:cxn modelId="{FFF45C2D-FF82-46D5-8F5D-B4AA474239C5}" srcId="{F9391C50-F48E-4E40-B7EC-D00FD4537F64}" destId="{1CF1F281-626D-499F-A921-CDEFB1DEE97F}" srcOrd="0" destOrd="0" parTransId="{577F5513-DCEF-4E13-A5C2-C5BD32B031DB}" sibTransId="{56E3F61A-7920-4387-B87E-C4F05142BDB1}"/>
    <dgm:cxn modelId="{E346F53A-84EC-4BFD-ADB3-8954A60AEA80}" type="presOf" srcId="{F9391C50-F48E-4E40-B7EC-D00FD4537F64}" destId="{15A86F70-172A-4F4F-803E-7AB94D8B4222}" srcOrd="0" destOrd="0" presId="urn:microsoft.com/office/officeart/2005/8/layout/hList1"/>
    <dgm:cxn modelId="{A3C4BC69-2DA4-4573-8FA3-CAC7064C495A}" type="presOf" srcId="{F6A184A5-966F-4F14-B4EA-76E43AA737C1}" destId="{850268E1-6667-463D-96F9-FB994E3A3F33}" srcOrd="0" destOrd="2" presId="urn:microsoft.com/office/officeart/2005/8/layout/hList1"/>
    <dgm:cxn modelId="{4629C46D-CBEB-4A24-A3BA-B821421E0F80}" type="presOf" srcId="{925144B3-402D-4C35-9C9D-FD0B11087E3A}" destId="{DF136EC0-2583-4E9D-B79C-E67049E1A3F9}" srcOrd="0" destOrd="0" presId="urn:microsoft.com/office/officeart/2005/8/layout/hList1"/>
    <dgm:cxn modelId="{458A4D73-2531-452C-A925-5C56D0D5228B}" type="presOf" srcId="{00190D91-9676-4D59-A7CB-49D85BF873EC}" destId="{DF136EC0-2583-4E9D-B79C-E67049E1A3F9}" srcOrd="0" destOrd="1" presId="urn:microsoft.com/office/officeart/2005/8/layout/hList1"/>
    <dgm:cxn modelId="{94D30A54-D778-4B62-A151-3604690B4BB1}" srcId="{F8C91B16-7FBF-411D-8BB2-A58A0EF7578C}" destId="{E0C6AF6B-5328-456C-9319-A2612ECFD94B}" srcOrd="1" destOrd="0" parTransId="{9D28DF11-3E93-49AF-96A8-16C0D44A2C09}" sibTransId="{EF3567F7-5D40-49DA-8F27-B8DCC02ADBDB}"/>
    <dgm:cxn modelId="{18391377-93AC-4713-8A10-B412E3D79A10}" srcId="{99A6F8BA-B39A-4108-9764-33702FD0C333}" destId="{925144B3-402D-4C35-9C9D-FD0B11087E3A}" srcOrd="0" destOrd="0" parTransId="{67853336-E0C4-4A7B-BB5C-3DA197417837}" sibTransId="{4C5B8C9D-2E55-45F8-9284-56321C958185}"/>
    <dgm:cxn modelId="{94C3B885-FAF6-444E-A781-6809E7B12CE0}" srcId="{F8C91B16-7FBF-411D-8BB2-A58A0EF7578C}" destId="{F6A184A5-966F-4F14-B4EA-76E43AA737C1}" srcOrd="2" destOrd="0" parTransId="{7788250A-7682-47FD-B548-B1D0CBE6C530}" sibTransId="{C832131B-A38F-4947-B852-BC50A00AB116}"/>
    <dgm:cxn modelId="{DF707C8A-D8E9-4AC5-91D3-2CAEF2332B71}" type="presOf" srcId="{645A28E5-0BB5-4BD8-AE24-67AEEA917714}" destId="{F559215E-C346-4F20-AC44-9D08CF4C2916}" srcOrd="0" destOrd="1" presId="urn:microsoft.com/office/officeart/2005/8/layout/hList1"/>
    <dgm:cxn modelId="{B8B36390-A26C-4602-8820-194988BB8BBA}" type="presOf" srcId="{99A6F8BA-B39A-4108-9764-33702FD0C333}" destId="{BB26C1E6-4E36-4BF6-9E73-D088837C2649}" srcOrd="0" destOrd="0" presId="urn:microsoft.com/office/officeart/2005/8/layout/hList1"/>
    <dgm:cxn modelId="{F1DB30A1-7969-476D-A747-4FA66CF4DA66}" type="presOf" srcId="{E61D50A3-6E72-4CF5-8CEA-3EF23DC78C11}" destId="{DF136EC0-2583-4E9D-B79C-E67049E1A3F9}" srcOrd="0" destOrd="2" presId="urn:microsoft.com/office/officeart/2005/8/layout/hList1"/>
    <dgm:cxn modelId="{497E64BD-D27F-47D9-A9A1-51277252CC36}" type="presOf" srcId="{F8C91B16-7FBF-411D-8BB2-A58A0EF7578C}" destId="{99CECEA1-D2B0-42F7-AF52-0AF2BE69C88B}" srcOrd="0" destOrd="0" presId="urn:microsoft.com/office/officeart/2005/8/layout/hList1"/>
    <dgm:cxn modelId="{733F88BD-74AC-4FF2-8C4C-9EA95AC934CC}" type="presOf" srcId="{E0C6AF6B-5328-456C-9319-A2612ECFD94B}" destId="{850268E1-6667-463D-96F9-FB994E3A3F33}" srcOrd="0" destOrd="1" presId="urn:microsoft.com/office/officeart/2005/8/layout/hList1"/>
    <dgm:cxn modelId="{8FEDD5C1-B632-44EB-A218-39DAED59F997}" srcId="{1CF1F281-626D-499F-A921-CDEFB1DEE97F}" destId="{645A28E5-0BB5-4BD8-AE24-67AEEA917714}" srcOrd="1" destOrd="0" parTransId="{B00CAD89-5FA5-428C-815A-537F2BDB7274}" sibTransId="{D1A5E9BA-FF28-4AEA-BD4F-34592C086354}"/>
    <dgm:cxn modelId="{8380A5C2-81DD-4585-994D-CE7C85478605}" type="presOf" srcId="{AFDA8964-6FC4-4941-8CF3-B66941583799}" destId="{850268E1-6667-463D-96F9-FB994E3A3F33}" srcOrd="0" destOrd="0" presId="urn:microsoft.com/office/officeart/2005/8/layout/hList1"/>
    <dgm:cxn modelId="{BFE787D8-714F-4141-AB19-6DCDE96D7F8C}" srcId="{F9391C50-F48E-4E40-B7EC-D00FD4537F64}" destId="{F8C91B16-7FBF-411D-8BB2-A58A0EF7578C}" srcOrd="1" destOrd="0" parTransId="{CF029618-72B3-46B3-BAD1-8EC2F65E0470}" sibTransId="{2EAE4F5A-3D41-4DF5-ADE6-22BA63F67CFF}"/>
    <dgm:cxn modelId="{CAD5F2D8-E439-4B52-BE8E-A1A9286B7AF1}" srcId="{99A6F8BA-B39A-4108-9764-33702FD0C333}" destId="{00190D91-9676-4D59-A7CB-49D85BF873EC}" srcOrd="1" destOrd="0" parTransId="{29E9665F-C5F3-4FED-BA9B-F723C8B41245}" sibTransId="{B4EAF3F8-ADDC-45D1-98C1-A286CDF6DD96}"/>
    <dgm:cxn modelId="{6F25C3E8-5670-4B7B-A027-C1B32B11A74B}" type="presOf" srcId="{C4754D4B-240F-4C22-B8B7-256D73036237}" destId="{F559215E-C346-4F20-AC44-9D08CF4C2916}" srcOrd="0" destOrd="0" presId="urn:microsoft.com/office/officeart/2005/8/layout/hList1"/>
    <dgm:cxn modelId="{307A9CF7-C9DD-4C1B-BD94-9E568E3AB0B4}" srcId="{99A6F8BA-B39A-4108-9764-33702FD0C333}" destId="{E61D50A3-6E72-4CF5-8CEA-3EF23DC78C11}" srcOrd="2" destOrd="0" parTransId="{04E30A7A-0C4A-400F-B631-B796BE5C7059}" sibTransId="{4160614F-52BF-44D2-B3AF-533BD15A33D8}"/>
    <dgm:cxn modelId="{C10B3719-7D25-449A-8E85-73C824560F38}" type="presParOf" srcId="{15A86F70-172A-4F4F-803E-7AB94D8B4222}" destId="{84F1D2CB-266F-4985-85C1-4AD228D1E62F}" srcOrd="0" destOrd="0" presId="urn:microsoft.com/office/officeart/2005/8/layout/hList1"/>
    <dgm:cxn modelId="{69B6C709-80F4-422E-B599-D161961EB789}" type="presParOf" srcId="{84F1D2CB-266F-4985-85C1-4AD228D1E62F}" destId="{B535878A-19E1-4537-8E8E-6F81026CABBD}" srcOrd="0" destOrd="0" presId="urn:microsoft.com/office/officeart/2005/8/layout/hList1"/>
    <dgm:cxn modelId="{436BDB1A-C6AA-4155-9B2F-30D5ADB2B279}" type="presParOf" srcId="{84F1D2CB-266F-4985-85C1-4AD228D1E62F}" destId="{F559215E-C346-4F20-AC44-9D08CF4C2916}" srcOrd="1" destOrd="0" presId="urn:microsoft.com/office/officeart/2005/8/layout/hList1"/>
    <dgm:cxn modelId="{EF6013D1-FF6F-4672-9EF2-9D4A431A179C}" type="presParOf" srcId="{15A86F70-172A-4F4F-803E-7AB94D8B4222}" destId="{E35CC1D2-EFAA-4CAD-BCB3-3BC7B4B0D7FA}" srcOrd="1" destOrd="0" presId="urn:microsoft.com/office/officeart/2005/8/layout/hList1"/>
    <dgm:cxn modelId="{2C50D424-0988-469E-B070-A773EF8A4164}" type="presParOf" srcId="{15A86F70-172A-4F4F-803E-7AB94D8B4222}" destId="{C42894A6-2734-4F35-9DB7-0F4C8D6E4447}" srcOrd="2" destOrd="0" presId="urn:microsoft.com/office/officeart/2005/8/layout/hList1"/>
    <dgm:cxn modelId="{2CA4FA21-25F8-40A1-BB2E-1A0B10DC71AF}" type="presParOf" srcId="{C42894A6-2734-4F35-9DB7-0F4C8D6E4447}" destId="{99CECEA1-D2B0-42F7-AF52-0AF2BE69C88B}" srcOrd="0" destOrd="0" presId="urn:microsoft.com/office/officeart/2005/8/layout/hList1"/>
    <dgm:cxn modelId="{8FA177B0-B446-41BA-AED2-BAA5A4F30833}" type="presParOf" srcId="{C42894A6-2734-4F35-9DB7-0F4C8D6E4447}" destId="{850268E1-6667-463D-96F9-FB994E3A3F33}" srcOrd="1" destOrd="0" presId="urn:microsoft.com/office/officeart/2005/8/layout/hList1"/>
    <dgm:cxn modelId="{1DB7EB0F-28EB-42DF-8B7E-6A8C2C50C097}" type="presParOf" srcId="{15A86F70-172A-4F4F-803E-7AB94D8B4222}" destId="{AAF75CD3-1BA7-414A-B433-DB9263310805}" srcOrd="3" destOrd="0" presId="urn:microsoft.com/office/officeart/2005/8/layout/hList1"/>
    <dgm:cxn modelId="{631D0F29-6CFF-4045-A7F3-DCEC5B75BA5E}" type="presParOf" srcId="{15A86F70-172A-4F4F-803E-7AB94D8B4222}" destId="{21F1C52F-2854-4731-BB44-979EE28E8839}" srcOrd="4" destOrd="0" presId="urn:microsoft.com/office/officeart/2005/8/layout/hList1"/>
    <dgm:cxn modelId="{B8704677-6911-46E6-A136-D00753372BEC}" type="presParOf" srcId="{21F1C52F-2854-4731-BB44-979EE28E8839}" destId="{BB26C1E6-4E36-4BF6-9E73-D088837C2649}" srcOrd="0" destOrd="0" presId="urn:microsoft.com/office/officeart/2005/8/layout/hList1"/>
    <dgm:cxn modelId="{89B6648C-4297-41EC-85AF-7ECA2A2D9BD6}" type="presParOf" srcId="{21F1C52F-2854-4731-BB44-979EE28E8839}" destId="{DF136EC0-2583-4E9D-B79C-E67049E1A3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5D9C84-9425-4706-A1F5-5A95B3E17F7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0229BE-95F2-4095-AF90-A88D7C9203CA}">
      <dgm:prSet/>
      <dgm:spPr/>
      <dgm:t>
        <a:bodyPr/>
        <a:lstStyle/>
        <a:p>
          <a:r>
            <a:rPr lang="en-US"/>
            <a:t>Reduction in position vacancy time</a:t>
          </a:r>
        </a:p>
      </dgm:t>
    </dgm:pt>
    <dgm:pt modelId="{644C7539-52D8-48FE-ADEE-35F3305E67B3}" type="parTrans" cxnId="{80AFD590-E62D-4EB1-A1F9-00B3DD98998A}">
      <dgm:prSet/>
      <dgm:spPr/>
      <dgm:t>
        <a:bodyPr/>
        <a:lstStyle/>
        <a:p>
          <a:endParaRPr lang="en-US"/>
        </a:p>
      </dgm:t>
    </dgm:pt>
    <dgm:pt modelId="{67389529-F541-434E-A5FE-A948CD6D8494}" type="sibTrans" cxnId="{80AFD590-E62D-4EB1-A1F9-00B3DD98998A}">
      <dgm:prSet/>
      <dgm:spPr/>
      <dgm:t>
        <a:bodyPr/>
        <a:lstStyle/>
        <a:p>
          <a:endParaRPr lang="en-US"/>
        </a:p>
      </dgm:t>
    </dgm:pt>
    <dgm:pt modelId="{7CF1F321-2F0E-4A60-804E-9E92F669EF0E}">
      <dgm:prSet/>
      <dgm:spPr/>
      <dgm:t>
        <a:bodyPr/>
        <a:lstStyle/>
        <a:p>
          <a:r>
            <a:rPr lang="en-US"/>
            <a:t>Increase in new industry with workforce support/optimism</a:t>
          </a:r>
        </a:p>
      </dgm:t>
    </dgm:pt>
    <dgm:pt modelId="{8CA7C2C8-B249-417F-87ED-7794B4C29A85}" type="parTrans" cxnId="{25DE2AF7-33C3-46F9-A58B-7F7AEBC93676}">
      <dgm:prSet/>
      <dgm:spPr/>
      <dgm:t>
        <a:bodyPr/>
        <a:lstStyle/>
        <a:p>
          <a:endParaRPr lang="en-US"/>
        </a:p>
      </dgm:t>
    </dgm:pt>
    <dgm:pt modelId="{A4827BAB-D76C-48DA-8411-16AF31A3F5CC}" type="sibTrans" cxnId="{25DE2AF7-33C3-46F9-A58B-7F7AEBC93676}">
      <dgm:prSet/>
      <dgm:spPr/>
      <dgm:t>
        <a:bodyPr/>
        <a:lstStyle/>
        <a:p>
          <a:endParaRPr lang="en-US"/>
        </a:p>
      </dgm:t>
    </dgm:pt>
    <dgm:pt modelId="{C2CF8353-AB57-4325-9FA7-C2E015B1E3FA}">
      <dgm:prSet/>
      <dgm:spPr/>
      <dgm:t>
        <a:bodyPr/>
        <a:lstStyle/>
        <a:p>
          <a:r>
            <a:rPr lang="en-US"/>
            <a:t>Return of HHS graduates to live and work in Huron</a:t>
          </a:r>
        </a:p>
      </dgm:t>
    </dgm:pt>
    <dgm:pt modelId="{FCF74BD0-32DD-4AF7-A356-A4FB99278926}" type="parTrans" cxnId="{9AF67E51-3961-476A-99D3-DA19D41B423E}">
      <dgm:prSet/>
      <dgm:spPr/>
      <dgm:t>
        <a:bodyPr/>
        <a:lstStyle/>
        <a:p>
          <a:endParaRPr lang="en-US"/>
        </a:p>
      </dgm:t>
    </dgm:pt>
    <dgm:pt modelId="{4F780B97-A689-4AF2-958E-7E4B5AA70894}" type="sibTrans" cxnId="{9AF67E51-3961-476A-99D3-DA19D41B423E}">
      <dgm:prSet/>
      <dgm:spPr/>
      <dgm:t>
        <a:bodyPr/>
        <a:lstStyle/>
        <a:p>
          <a:endParaRPr lang="en-US"/>
        </a:p>
      </dgm:t>
    </dgm:pt>
    <dgm:pt modelId="{0640B43E-BD91-4B91-9C98-26A1B0F439A8}">
      <dgm:prSet/>
      <dgm:spPr/>
      <dgm:t>
        <a:bodyPr/>
        <a:lstStyle/>
        <a:p>
          <a:r>
            <a:rPr lang="en-US"/>
            <a:t>Upskilling to reduce unemployment/under-employment (% unemployed/under-employed)</a:t>
          </a:r>
        </a:p>
      </dgm:t>
    </dgm:pt>
    <dgm:pt modelId="{8D6E257C-BE50-447C-986D-911388AA6E9A}" type="parTrans" cxnId="{1855A893-0B84-4D22-BCEC-EEABB17055EF}">
      <dgm:prSet/>
      <dgm:spPr/>
      <dgm:t>
        <a:bodyPr/>
        <a:lstStyle/>
        <a:p>
          <a:endParaRPr lang="en-US"/>
        </a:p>
      </dgm:t>
    </dgm:pt>
    <dgm:pt modelId="{A5CAF212-FA62-4498-9ACC-01DFD4A16B8D}" type="sibTrans" cxnId="{1855A893-0B84-4D22-BCEC-EEABB17055EF}">
      <dgm:prSet/>
      <dgm:spPr/>
      <dgm:t>
        <a:bodyPr/>
        <a:lstStyle/>
        <a:p>
          <a:endParaRPr lang="en-US"/>
        </a:p>
      </dgm:t>
    </dgm:pt>
    <dgm:pt modelId="{6E0CDB58-B82D-4B55-BC23-7EB762963634}">
      <dgm:prSet/>
      <dgm:spPr/>
      <dgm:t>
        <a:bodyPr/>
        <a:lstStyle/>
        <a:p>
          <a:r>
            <a:rPr lang="en-US"/>
            <a:t>Increased service of in-need populations (seniors, children) by established workforce</a:t>
          </a:r>
        </a:p>
      </dgm:t>
    </dgm:pt>
    <dgm:pt modelId="{C191C06C-0F32-4E75-954D-F7735E959E6E}" type="parTrans" cxnId="{F9D53708-E5C2-4B6C-A3C0-02E55BBEC7CA}">
      <dgm:prSet/>
      <dgm:spPr/>
      <dgm:t>
        <a:bodyPr/>
        <a:lstStyle/>
        <a:p>
          <a:endParaRPr lang="en-US"/>
        </a:p>
      </dgm:t>
    </dgm:pt>
    <dgm:pt modelId="{C80AD691-9731-4A7F-9548-B1A4B1ADCF6D}" type="sibTrans" cxnId="{F9D53708-E5C2-4B6C-A3C0-02E55BBEC7CA}">
      <dgm:prSet/>
      <dgm:spPr/>
      <dgm:t>
        <a:bodyPr/>
        <a:lstStyle/>
        <a:p>
          <a:endParaRPr lang="en-US"/>
        </a:p>
      </dgm:t>
    </dgm:pt>
    <dgm:pt modelId="{E877F010-D034-45AB-AE2A-B4541562B4F7}">
      <dgm:prSet/>
      <dgm:spPr/>
      <dgm:t>
        <a:bodyPr/>
        <a:lstStyle/>
        <a:p>
          <a:r>
            <a:rPr lang="en-US"/>
            <a:t>Reduction in out-of-community resources relied upon</a:t>
          </a:r>
        </a:p>
      </dgm:t>
    </dgm:pt>
    <dgm:pt modelId="{092FDEF9-271D-417A-BA57-AB7EBE78599D}" type="parTrans" cxnId="{A260B392-1B05-4CD2-A709-A06091732523}">
      <dgm:prSet/>
      <dgm:spPr/>
      <dgm:t>
        <a:bodyPr/>
        <a:lstStyle/>
        <a:p>
          <a:endParaRPr lang="en-US"/>
        </a:p>
      </dgm:t>
    </dgm:pt>
    <dgm:pt modelId="{F3CCAA79-582E-402A-877F-2047CE49FCA3}" type="sibTrans" cxnId="{A260B392-1B05-4CD2-A709-A06091732523}">
      <dgm:prSet/>
      <dgm:spPr/>
      <dgm:t>
        <a:bodyPr/>
        <a:lstStyle/>
        <a:p>
          <a:endParaRPr lang="en-US"/>
        </a:p>
      </dgm:t>
    </dgm:pt>
    <dgm:pt modelId="{5A216655-C29A-4F74-9094-3562833736E5}">
      <dgm:prSet/>
      <dgm:spPr/>
      <dgm:t>
        <a:bodyPr/>
        <a:lstStyle/>
        <a:p>
          <a:r>
            <a:rPr lang="en-US"/>
            <a:t>Builders, health care professionals</a:t>
          </a:r>
        </a:p>
      </dgm:t>
    </dgm:pt>
    <dgm:pt modelId="{A00BE644-A2BC-41B8-8484-D1340AF02DDF}" type="parTrans" cxnId="{6F6A55C5-D31F-41D3-A71D-D1130A12321B}">
      <dgm:prSet/>
      <dgm:spPr/>
      <dgm:t>
        <a:bodyPr/>
        <a:lstStyle/>
        <a:p>
          <a:endParaRPr lang="en-US"/>
        </a:p>
      </dgm:t>
    </dgm:pt>
    <dgm:pt modelId="{9BBBB22F-54E5-4989-B4E3-6C18EBB84EBD}" type="sibTrans" cxnId="{6F6A55C5-D31F-41D3-A71D-D1130A12321B}">
      <dgm:prSet/>
      <dgm:spPr/>
      <dgm:t>
        <a:bodyPr/>
        <a:lstStyle/>
        <a:p>
          <a:endParaRPr lang="en-US"/>
        </a:p>
      </dgm:t>
    </dgm:pt>
    <dgm:pt modelId="{EF06EE47-1A64-4C99-A5A7-DC236B04C018}">
      <dgm:prSet/>
      <dgm:spPr/>
      <dgm:t>
        <a:bodyPr/>
        <a:lstStyle/>
        <a:p>
          <a:r>
            <a:rPr lang="en-US"/>
            <a:t>Increase in median community income</a:t>
          </a:r>
        </a:p>
      </dgm:t>
    </dgm:pt>
    <dgm:pt modelId="{C31639BE-6B6C-4688-95A2-7C75ABDFE906}" type="parTrans" cxnId="{718D8CAE-BDC4-4B61-B0CF-31D72388207A}">
      <dgm:prSet/>
      <dgm:spPr/>
      <dgm:t>
        <a:bodyPr/>
        <a:lstStyle/>
        <a:p>
          <a:endParaRPr lang="en-US"/>
        </a:p>
      </dgm:t>
    </dgm:pt>
    <dgm:pt modelId="{D0E6F00B-CBBD-44B4-A8AA-AAB217D45463}" type="sibTrans" cxnId="{718D8CAE-BDC4-4B61-B0CF-31D72388207A}">
      <dgm:prSet/>
      <dgm:spPr/>
      <dgm:t>
        <a:bodyPr/>
        <a:lstStyle/>
        <a:p>
          <a:endParaRPr lang="en-US"/>
        </a:p>
      </dgm:t>
    </dgm:pt>
    <dgm:pt modelId="{E86DD3A9-9910-40B8-B595-7586C0974A39}">
      <dgm:prSet/>
      <dgm:spPr/>
      <dgm:t>
        <a:bodyPr/>
        <a:lstStyle/>
        <a:p>
          <a:r>
            <a:rPr lang="en-US"/>
            <a:t>Decrease in poverty rate</a:t>
          </a:r>
        </a:p>
      </dgm:t>
    </dgm:pt>
    <dgm:pt modelId="{BB38B10F-7C13-4003-9B5C-541EB9400F73}" type="parTrans" cxnId="{749816F1-2FD2-43E3-A441-23D9DFE9B441}">
      <dgm:prSet/>
      <dgm:spPr/>
      <dgm:t>
        <a:bodyPr/>
        <a:lstStyle/>
        <a:p>
          <a:endParaRPr lang="en-US"/>
        </a:p>
      </dgm:t>
    </dgm:pt>
    <dgm:pt modelId="{AE1EFB79-9710-454F-B1D5-9496C9B44864}" type="sibTrans" cxnId="{749816F1-2FD2-43E3-A441-23D9DFE9B441}">
      <dgm:prSet/>
      <dgm:spPr/>
      <dgm:t>
        <a:bodyPr/>
        <a:lstStyle/>
        <a:p>
          <a:endParaRPr lang="en-US"/>
        </a:p>
      </dgm:t>
    </dgm:pt>
    <dgm:pt modelId="{54F54E59-E8CB-4876-B4C0-945792770C60}" type="pres">
      <dgm:prSet presAssocID="{C55D9C84-9425-4706-A1F5-5A95B3E17F77}" presName="diagram" presStyleCnt="0">
        <dgm:presLayoutVars>
          <dgm:dir/>
          <dgm:resizeHandles val="exact"/>
        </dgm:presLayoutVars>
      </dgm:prSet>
      <dgm:spPr/>
    </dgm:pt>
    <dgm:pt modelId="{04B4CD4C-A690-41B0-BE1B-5447F25A4678}" type="pres">
      <dgm:prSet presAssocID="{250229BE-95F2-4095-AF90-A88D7C9203CA}" presName="node" presStyleLbl="node1" presStyleIdx="0" presStyleCnt="8">
        <dgm:presLayoutVars>
          <dgm:bulletEnabled val="1"/>
        </dgm:presLayoutVars>
      </dgm:prSet>
      <dgm:spPr/>
    </dgm:pt>
    <dgm:pt modelId="{DE456084-E487-4B5D-B2EA-AB4DAACA1756}" type="pres">
      <dgm:prSet presAssocID="{67389529-F541-434E-A5FE-A948CD6D8494}" presName="sibTrans" presStyleCnt="0"/>
      <dgm:spPr/>
    </dgm:pt>
    <dgm:pt modelId="{2A9C376F-2466-486E-8599-9009C0173821}" type="pres">
      <dgm:prSet presAssocID="{7CF1F321-2F0E-4A60-804E-9E92F669EF0E}" presName="node" presStyleLbl="node1" presStyleIdx="1" presStyleCnt="8">
        <dgm:presLayoutVars>
          <dgm:bulletEnabled val="1"/>
        </dgm:presLayoutVars>
      </dgm:prSet>
      <dgm:spPr/>
    </dgm:pt>
    <dgm:pt modelId="{EA470EF6-2696-48E3-90CF-DE472F480822}" type="pres">
      <dgm:prSet presAssocID="{A4827BAB-D76C-48DA-8411-16AF31A3F5CC}" presName="sibTrans" presStyleCnt="0"/>
      <dgm:spPr/>
    </dgm:pt>
    <dgm:pt modelId="{742A7D5F-C551-4AA5-BD7A-6EC1C225335E}" type="pres">
      <dgm:prSet presAssocID="{C2CF8353-AB57-4325-9FA7-C2E015B1E3FA}" presName="node" presStyleLbl="node1" presStyleIdx="2" presStyleCnt="8">
        <dgm:presLayoutVars>
          <dgm:bulletEnabled val="1"/>
        </dgm:presLayoutVars>
      </dgm:prSet>
      <dgm:spPr/>
    </dgm:pt>
    <dgm:pt modelId="{B332C0D4-4D4D-48F0-8665-D63BA4AD4AD2}" type="pres">
      <dgm:prSet presAssocID="{4F780B97-A689-4AF2-958E-7E4B5AA70894}" presName="sibTrans" presStyleCnt="0"/>
      <dgm:spPr/>
    </dgm:pt>
    <dgm:pt modelId="{AE624AFE-1AC7-4ED0-BB47-B2A94AB8E194}" type="pres">
      <dgm:prSet presAssocID="{0640B43E-BD91-4B91-9C98-26A1B0F439A8}" presName="node" presStyleLbl="node1" presStyleIdx="3" presStyleCnt="8">
        <dgm:presLayoutVars>
          <dgm:bulletEnabled val="1"/>
        </dgm:presLayoutVars>
      </dgm:prSet>
      <dgm:spPr/>
    </dgm:pt>
    <dgm:pt modelId="{442F83A7-22FF-488B-81A4-7A48FD2C6AD6}" type="pres">
      <dgm:prSet presAssocID="{A5CAF212-FA62-4498-9ACC-01DFD4A16B8D}" presName="sibTrans" presStyleCnt="0"/>
      <dgm:spPr/>
    </dgm:pt>
    <dgm:pt modelId="{908492E8-5530-4E02-8F34-D68E477C6A24}" type="pres">
      <dgm:prSet presAssocID="{6E0CDB58-B82D-4B55-BC23-7EB762963634}" presName="node" presStyleLbl="node1" presStyleIdx="4" presStyleCnt="8">
        <dgm:presLayoutVars>
          <dgm:bulletEnabled val="1"/>
        </dgm:presLayoutVars>
      </dgm:prSet>
      <dgm:spPr/>
    </dgm:pt>
    <dgm:pt modelId="{F05E46F3-F116-40FE-81BC-197EBDF8A3BF}" type="pres">
      <dgm:prSet presAssocID="{C80AD691-9731-4A7F-9548-B1A4B1ADCF6D}" presName="sibTrans" presStyleCnt="0"/>
      <dgm:spPr/>
    </dgm:pt>
    <dgm:pt modelId="{190731EB-DBCE-4D06-ABFA-A78C3B826CBB}" type="pres">
      <dgm:prSet presAssocID="{E877F010-D034-45AB-AE2A-B4541562B4F7}" presName="node" presStyleLbl="node1" presStyleIdx="5" presStyleCnt="8">
        <dgm:presLayoutVars>
          <dgm:bulletEnabled val="1"/>
        </dgm:presLayoutVars>
      </dgm:prSet>
      <dgm:spPr/>
    </dgm:pt>
    <dgm:pt modelId="{1BDD8E47-7595-4260-8F7E-FF8CE236C23C}" type="pres">
      <dgm:prSet presAssocID="{F3CCAA79-582E-402A-877F-2047CE49FCA3}" presName="sibTrans" presStyleCnt="0"/>
      <dgm:spPr/>
    </dgm:pt>
    <dgm:pt modelId="{F3BDE84C-23E0-4DFA-8E75-6FBA0DAB0052}" type="pres">
      <dgm:prSet presAssocID="{EF06EE47-1A64-4C99-A5A7-DC236B04C018}" presName="node" presStyleLbl="node1" presStyleIdx="6" presStyleCnt="8">
        <dgm:presLayoutVars>
          <dgm:bulletEnabled val="1"/>
        </dgm:presLayoutVars>
      </dgm:prSet>
      <dgm:spPr/>
    </dgm:pt>
    <dgm:pt modelId="{343FEEB8-A333-4C4A-B2E4-02233A32A405}" type="pres">
      <dgm:prSet presAssocID="{D0E6F00B-CBBD-44B4-A8AA-AAB217D45463}" presName="sibTrans" presStyleCnt="0"/>
      <dgm:spPr/>
    </dgm:pt>
    <dgm:pt modelId="{102AC055-7651-49B0-A11E-F9827197E9AC}" type="pres">
      <dgm:prSet presAssocID="{E86DD3A9-9910-40B8-B595-7586C0974A39}" presName="node" presStyleLbl="node1" presStyleIdx="7" presStyleCnt="8">
        <dgm:presLayoutVars>
          <dgm:bulletEnabled val="1"/>
        </dgm:presLayoutVars>
      </dgm:prSet>
      <dgm:spPr/>
    </dgm:pt>
  </dgm:ptLst>
  <dgm:cxnLst>
    <dgm:cxn modelId="{F9D53708-E5C2-4B6C-A3C0-02E55BBEC7CA}" srcId="{C55D9C84-9425-4706-A1F5-5A95B3E17F77}" destId="{6E0CDB58-B82D-4B55-BC23-7EB762963634}" srcOrd="4" destOrd="0" parTransId="{C191C06C-0F32-4E75-954D-F7735E959E6E}" sibTransId="{C80AD691-9731-4A7F-9548-B1A4B1ADCF6D}"/>
    <dgm:cxn modelId="{B2860322-3F4C-4A84-80E7-BE2463429154}" type="presOf" srcId="{250229BE-95F2-4095-AF90-A88D7C9203CA}" destId="{04B4CD4C-A690-41B0-BE1B-5447F25A4678}" srcOrd="0" destOrd="0" presId="urn:microsoft.com/office/officeart/2005/8/layout/default"/>
    <dgm:cxn modelId="{3AC35237-FF98-4B87-AFC8-9BA1DCF1354D}" type="presOf" srcId="{E877F010-D034-45AB-AE2A-B4541562B4F7}" destId="{190731EB-DBCE-4D06-ABFA-A78C3B826CBB}" srcOrd="0" destOrd="0" presId="urn:microsoft.com/office/officeart/2005/8/layout/default"/>
    <dgm:cxn modelId="{3D4C3744-82B9-40CF-AA33-28AA6D5FDB26}" type="presOf" srcId="{E86DD3A9-9910-40B8-B595-7586C0974A39}" destId="{102AC055-7651-49B0-A11E-F9827197E9AC}" srcOrd="0" destOrd="0" presId="urn:microsoft.com/office/officeart/2005/8/layout/default"/>
    <dgm:cxn modelId="{A5557264-AB3E-446D-B9B3-19C5343FFC92}" type="presOf" srcId="{C55D9C84-9425-4706-A1F5-5A95B3E17F77}" destId="{54F54E59-E8CB-4876-B4C0-945792770C60}" srcOrd="0" destOrd="0" presId="urn:microsoft.com/office/officeart/2005/8/layout/default"/>
    <dgm:cxn modelId="{9AF67E51-3961-476A-99D3-DA19D41B423E}" srcId="{C55D9C84-9425-4706-A1F5-5A95B3E17F77}" destId="{C2CF8353-AB57-4325-9FA7-C2E015B1E3FA}" srcOrd="2" destOrd="0" parTransId="{FCF74BD0-32DD-4AF7-A356-A4FB99278926}" sibTransId="{4F780B97-A689-4AF2-958E-7E4B5AA70894}"/>
    <dgm:cxn modelId="{101BB175-1269-4615-A5A9-BD57551DEF37}" type="presOf" srcId="{5A216655-C29A-4F74-9094-3562833736E5}" destId="{190731EB-DBCE-4D06-ABFA-A78C3B826CBB}" srcOrd="0" destOrd="1" presId="urn:microsoft.com/office/officeart/2005/8/layout/default"/>
    <dgm:cxn modelId="{E4D1FE84-586A-4ECA-A5D9-2C31B11F6BF5}" type="presOf" srcId="{7CF1F321-2F0E-4A60-804E-9E92F669EF0E}" destId="{2A9C376F-2466-486E-8599-9009C0173821}" srcOrd="0" destOrd="0" presId="urn:microsoft.com/office/officeart/2005/8/layout/default"/>
    <dgm:cxn modelId="{80AFD590-E62D-4EB1-A1F9-00B3DD98998A}" srcId="{C55D9C84-9425-4706-A1F5-5A95B3E17F77}" destId="{250229BE-95F2-4095-AF90-A88D7C9203CA}" srcOrd="0" destOrd="0" parTransId="{644C7539-52D8-48FE-ADEE-35F3305E67B3}" sibTransId="{67389529-F541-434E-A5FE-A948CD6D8494}"/>
    <dgm:cxn modelId="{A260B392-1B05-4CD2-A709-A06091732523}" srcId="{C55D9C84-9425-4706-A1F5-5A95B3E17F77}" destId="{E877F010-D034-45AB-AE2A-B4541562B4F7}" srcOrd="5" destOrd="0" parTransId="{092FDEF9-271D-417A-BA57-AB7EBE78599D}" sibTransId="{F3CCAA79-582E-402A-877F-2047CE49FCA3}"/>
    <dgm:cxn modelId="{1855A893-0B84-4D22-BCEC-EEABB17055EF}" srcId="{C55D9C84-9425-4706-A1F5-5A95B3E17F77}" destId="{0640B43E-BD91-4B91-9C98-26A1B0F439A8}" srcOrd="3" destOrd="0" parTransId="{8D6E257C-BE50-447C-986D-911388AA6E9A}" sibTransId="{A5CAF212-FA62-4498-9ACC-01DFD4A16B8D}"/>
    <dgm:cxn modelId="{A4BA6AAB-B82F-407F-BBAE-540F1A25C323}" type="presOf" srcId="{C2CF8353-AB57-4325-9FA7-C2E015B1E3FA}" destId="{742A7D5F-C551-4AA5-BD7A-6EC1C225335E}" srcOrd="0" destOrd="0" presId="urn:microsoft.com/office/officeart/2005/8/layout/default"/>
    <dgm:cxn modelId="{718D8CAE-BDC4-4B61-B0CF-31D72388207A}" srcId="{C55D9C84-9425-4706-A1F5-5A95B3E17F77}" destId="{EF06EE47-1A64-4C99-A5A7-DC236B04C018}" srcOrd="6" destOrd="0" parTransId="{C31639BE-6B6C-4688-95A2-7C75ABDFE906}" sibTransId="{D0E6F00B-CBBD-44B4-A8AA-AAB217D45463}"/>
    <dgm:cxn modelId="{8AE043C2-C7FE-4290-8C69-89C570A9E0BE}" type="presOf" srcId="{0640B43E-BD91-4B91-9C98-26A1B0F439A8}" destId="{AE624AFE-1AC7-4ED0-BB47-B2A94AB8E194}" srcOrd="0" destOrd="0" presId="urn:microsoft.com/office/officeart/2005/8/layout/default"/>
    <dgm:cxn modelId="{6F6A55C5-D31F-41D3-A71D-D1130A12321B}" srcId="{E877F010-D034-45AB-AE2A-B4541562B4F7}" destId="{5A216655-C29A-4F74-9094-3562833736E5}" srcOrd="0" destOrd="0" parTransId="{A00BE644-A2BC-41B8-8484-D1340AF02DDF}" sibTransId="{9BBBB22F-54E5-4989-B4E3-6C18EBB84EBD}"/>
    <dgm:cxn modelId="{37C140CB-1FB1-45D0-96D3-CB4C29BF7307}" type="presOf" srcId="{6E0CDB58-B82D-4B55-BC23-7EB762963634}" destId="{908492E8-5530-4E02-8F34-D68E477C6A24}" srcOrd="0" destOrd="0" presId="urn:microsoft.com/office/officeart/2005/8/layout/default"/>
    <dgm:cxn modelId="{621860D4-2A94-4328-9566-03825BC41E0B}" type="presOf" srcId="{EF06EE47-1A64-4C99-A5A7-DC236B04C018}" destId="{F3BDE84C-23E0-4DFA-8E75-6FBA0DAB0052}" srcOrd="0" destOrd="0" presId="urn:microsoft.com/office/officeart/2005/8/layout/default"/>
    <dgm:cxn modelId="{749816F1-2FD2-43E3-A441-23D9DFE9B441}" srcId="{C55D9C84-9425-4706-A1F5-5A95B3E17F77}" destId="{E86DD3A9-9910-40B8-B595-7586C0974A39}" srcOrd="7" destOrd="0" parTransId="{BB38B10F-7C13-4003-9B5C-541EB9400F73}" sibTransId="{AE1EFB79-9710-454F-B1D5-9496C9B44864}"/>
    <dgm:cxn modelId="{25DE2AF7-33C3-46F9-A58B-7F7AEBC93676}" srcId="{C55D9C84-9425-4706-A1F5-5A95B3E17F77}" destId="{7CF1F321-2F0E-4A60-804E-9E92F669EF0E}" srcOrd="1" destOrd="0" parTransId="{8CA7C2C8-B249-417F-87ED-7794B4C29A85}" sibTransId="{A4827BAB-D76C-48DA-8411-16AF31A3F5CC}"/>
    <dgm:cxn modelId="{3F46A058-EEA8-43AE-86A0-62F86F564C41}" type="presParOf" srcId="{54F54E59-E8CB-4876-B4C0-945792770C60}" destId="{04B4CD4C-A690-41B0-BE1B-5447F25A4678}" srcOrd="0" destOrd="0" presId="urn:microsoft.com/office/officeart/2005/8/layout/default"/>
    <dgm:cxn modelId="{936A097D-F8BD-4575-B860-EA5FDFEDFC9E}" type="presParOf" srcId="{54F54E59-E8CB-4876-B4C0-945792770C60}" destId="{DE456084-E487-4B5D-B2EA-AB4DAACA1756}" srcOrd="1" destOrd="0" presId="urn:microsoft.com/office/officeart/2005/8/layout/default"/>
    <dgm:cxn modelId="{93180F0E-5DE0-4C8C-9ADD-60634508DA11}" type="presParOf" srcId="{54F54E59-E8CB-4876-B4C0-945792770C60}" destId="{2A9C376F-2466-486E-8599-9009C0173821}" srcOrd="2" destOrd="0" presId="urn:microsoft.com/office/officeart/2005/8/layout/default"/>
    <dgm:cxn modelId="{4AFCDBC1-E98F-4B41-B3ED-0F07E4E6CB5E}" type="presParOf" srcId="{54F54E59-E8CB-4876-B4C0-945792770C60}" destId="{EA470EF6-2696-48E3-90CF-DE472F480822}" srcOrd="3" destOrd="0" presId="urn:microsoft.com/office/officeart/2005/8/layout/default"/>
    <dgm:cxn modelId="{2A1D80F4-0F39-40AE-B738-B3788C779385}" type="presParOf" srcId="{54F54E59-E8CB-4876-B4C0-945792770C60}" destId="{742A7D5F-C551-4AA5-BD7A-6EC1C225335E}" srcOrd="4" destOrd="0" presId="urn:microsoft.com/office/officeart/2005/8/layout/default"/>
    <dgm:cxn modelId="{50D33FD4-3DA9-40BE-B92C-728CDCFF2FF1}" type="presParOf" srcId="{54F54E59-E8CB-4876-B4C0-945792770C60}" destId="{B332C0D4-4D4D-48F0-8665-D63BA4AD4AD2}" srcOrd="5" destOrd="0" presId="urn:microsoft.com/office/officeart/2005/8/layout/default"/>
    <dgm:cxn modelId="{783D34AA-86EB-40EE-A8CC-E9225ECD6D80}" type="presParOf" srcId="{54F54E59-E8CB-4876-B4C0-945792770C60}" destId="{AE624AFE-1AC7-4ED0-BB47-B2A94AB8E194}" srcOrd="6" destOrd="0" presId="urn:microsoft.com/office/officeart/2005/8/layout/default"/>
    <dgm:cxn modelId="{B3E276B0-211E-454E-BD46-70E931E88F00}" type="presParOf" srcId="{54F54E59-E8CB-4876-B4C0-945792770C60}" destId="{442F83A7-22FF-488B-81A4-7A48FD2C6AD6}" srcOrd="7" destOrd="0" presId="urn:microsoft.com/office/officeart/2005/8/layout/default"/>
    <dgm:cxn modelId="{B41BCE75-ED38-4634-9DD1-561F83842BBE}" type="presParOf" srcId="{54F54E59-E8CB-4876-B4C0-945792770C60}" destId="{908492E8-5530-4E02-8F34-D68E477C6A24}" srcOrd="8" destOrd="0" presId="urn:microsoft.com/office/officeart/2005/8/layout/default"/>
    <dgm:cxn modelId="{3DD03233-65A9-4927-B347-AB65A4C998A6}" type="presParOf" srcId="{54F54E59-E8CB-4876-B4C0-945792770C60}" destId="{F05E46F3-F116-40FE-81BC-197EBDF8A3BF}" srcOrd="9" destOrd="0" presId="urn:microsoft.com/office/officeart/2005/8/layout/default"/>
    <dgm:cxn modelId="{832AD477-263E-4A32-AACF-10893BDCDB79}" type="presParOf" srcId="{54F54E59-E8CB-4876-B4C0-945792770C60}" destId="{190731EB-DBCE-4D06-ABFA-A78C3B826CBB}" srcOrd="10" destOrd="0" presId="urn:microsoft.com/office/officeart/2005/8/layout/default"/>
    <dgm:cxn modelId="{8BAC1AE0-F0A3-4EC4-8A63-018C6C147119}" type="presParOf" srcId="{54F54E59-E8CB-4876-B4C0-945792770C60}" destId="{1BDD8E47-7595-4260-8F7E-FF8CE236C23C}" srcOrd="11" destOrd="0" presId="urn:microsoft.com/office/officeart/2005/8/layout/default"/>
    <dgm:cxn modelId="{2A75BA4C-0C7C-4369-88A4-09D23E4515AC}" type="presParOf" srcId="{54F54E59-E8CB-4876-B4C0-945792770C60}" destId="{F3BDE84C-23E0-4DFA-8E75-6FBA0DAB0052}" srcOrd="12" destOrd="0" presId="urn:microsoft.com/office/officeart/2005/8/layout/default"/>
    <dgm:cxn modelId="{9594F5E1-BF3B-49E8-8C1C-C357076027D7}" type="presParOf" srcId="{54F54E59-E8CB-4876-B4C0-945792770C60}" destId="{343FEEB8-A333-4C4A-B2E4-02233A32A405}" srcOrd="13" destOrd="0" presId="urn:microsoft.com/office/officeart/2005/8/layout/default"/>
    <dgm:cxn modelId="{33EA5F46-8CF6-4810-AB15-3808468848C6}" type="presParOf" srcId="{54F54E59-E8CB-4876-B4C0-945792770C60}" destId="{102AC055-7651-49B0-A11E-F9827197E9A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E66C12-749E-45D5-9CFA-04AB79180E7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3917A6-0DD5-4B2D-A142-847BA4930C6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Focus on engaging diverse communities to create a wider sense of community</a:t>
          </a:r>
          <a:endParaRPr lang="en-US"/>
        </a:p>
      </dgm:t>
    </dgm:pt>
    <dgm:pt modelId="{2A6D9707-CFD4-4CA0-B324-52FB1DF1E843}" type="parTrans" cxnId="{69097376-FFAA-4FEA-87DA-F24A2B9C29E9}">
      <dgm:prSet/>
      <dgm:spPr/>
      <dgm:t>
        <a:bodyPr/>
        <a:lstStyle/>
        <a:p>
          <a:endParaRPr lang="en-US"/>
        </a:p>
      </dgm:t>
    </dgm:pt>
    <dgm:pt modelId="{45410E7F-F7AD-4DAF-8FC3-14308022474F}" type="sibTrans" cxnId="{69097376-FFAA-4FEA-87DA-F24A2B9C29E9}">
      <dgm:prSet/>
      <dgm:spPr/>
      <dgm:t>
        <a:bodyPr/>
        <a:lstStyle/>
        <a:p>
          <a:endParaRPr lang="en-US"/>
        </a:p>
      </dgm:t>
    </dgm:pt>
    <dgm:pt modelId="{97340F20-E6D7-44E9-B52C-1E778E5AFB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Promote in-home and work community outreach related to education and property improvement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B55A496D-CF96-45A7-A0EC-898D4161E88E}" type="parTrans" cxnId="{E82EB0B3-C963-498A-8A16-2456790E0410}">
      <dgm:prSet/>
      <dgm:spPr/>
      <dgm:t>
        <a:bodyPr/>
        <a:lstStyle/>
        <a:p>
          <a:endParaRPr lang="en-US"/>
        </a:p>
      </dgm:t>
    </dgm:pt>
    <dgm:pt modelId="{69F9664F-8296-4DFE-B824-F1FFCB69AAC3}" type="sibTrans" cxnId="{E82EB0B3-C963-498A-8A16-2456790E0410}">
      <dgm:prSet/>
      <dgm:spPr/>
      <dgm:t>
        <a:bodyPr/>
        <a:lstStyle/>
        <a:p>
          <a:endParaRPr lang="en-US"/>
        </a:p>
      </dgm:t>
    </dgm:pt>
    <dgm:pt modelId="{20CF1B84-974E-40F8-904C-6C48733F54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Enhance multi-language materials and providers for diverse community members, particularly in areas of greatest vulnerability – social services, health care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E938D5F4-F34E-4109-A278-6CD21E2DD8E0}" type="parTrans" cxnId="{BBED284D-717B-45D4-9320-DCDB0D478E17}">
      <dgm:prSet/>
      <dgm:spPr/>
      <dgm:t>
        <a:bodyPr/>
        <a:lstStyle/>
        <a:p>
          <a:endParaRPr lang="en-US"/>
        </a:p>
      </dgm:t>
    </dgm:pt>
    <dgm:pt modelId="{0EE572CC-1474-4975-B6B8-23C85FE590A9}" type="sibTrans" cxnId="{BBED284D-717B-45D4-9320-DCDB0D478E17}">
      <dgm:prSet/>
      <dgm:spPr/>
      <dgm:t>
        <a:bodyPr/>
        <a:lstStyle/>
        <a:p>
          <a:endParaRPr lang="en-US"/>
        </a:p>
      </dgm:t>
    </dgm:pt>
    <dgm:pt modelId="{D63AEDCC-D427-4EA9-BE7A-37CE22FAF7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 community arts and sports programs that highlight Huron’s diverse community and the contributions they make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6DF2AC63-2311-458C-997A-49F44B7736AA}" type="parTrans" cxnId="{1A102111-B5D3-444E-BE29-79B40F643882}">
      <dgm:prSet/>
      <dgm:spPr/>
      <dgm:t>
        <a:bodyPr/>
        <a:lstStyle/>
        <a:p>
          <a:endParaRPr lang="en-US"/>
        </a:p>
      </dgm:t>
    </dgm:pt>
    <dgm:pt modelId="{3C27E521-1887-4FDF-B637-086848F63151}" type="sibTrans" cxnId="{1A102111-B5D3-444E-BE29-79B40F643882}">
      <dgm:prSet/>
      <dgm:spPr/>
      <dgm:t>
        <a:bodyPr/>
        <a:lstStyle/>
        <a:p>
          <a:endParaRPr lang="en-US"/>
        </a:p>
      </dgm:t>
    </dgm:pt>
    <dgm:pt modelId="{4934F6A3-5FF3-431B-B330-A6113DA75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Engage with diverse communities to encourage continuing education and placemaking in Huron to support their families and next generation</a:t>
          </a:r>
        </a:p>
      </dgm:t>
    </dgm:pt>
    <dgm:pt modelId="{59F6207B-9615-492A-8BF9-A92FC5F056B6}" type="parTrans" cxnId="{D9D9C606-7FF2-42D5-A43D-C8D84BABF205}">
      <dgm:prSet/>
      <dgm:spPr/>
      <dgm:t>
        <a:bodyPr/>
        <a:lstStyle/>
        <a:p>
          <a:endParaRPr lang="en-US"/>
        </a:p>
      </dgm:t>
    </dgm:pt>
    <dgm:pt modelId="{CFCB5D6E-15E1-4495-9000-52291BF6D52C}" type="sibTrans" cxnId="{D9D9C606-7FF2-42D5-A43D-C8D84BABF205}">
      <dgm:prSet/>
      <dgm:spPr/>
      <dgm:t>
        <a:bodyPr/>
        <a:lstStyle/>
        <a:p>
          <a:endParaRPr lang="en-US"/>
        </a:p>
      </dgm:t>
    </dgm:pt>
    <dgm:pt modelId="{49EB0C11-16E0-45BA-8994-DFD7C0A2B97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Make Huron a more walkable, recreation-focused community</a:t>
          </a:r>
          <a:endParaRPr lang="en-US"/>
        </a:p>
      </dgm:t>
    </dgm:pt>
    <dgm:pt modelId="{91326D7E-3543-4B88-9B32-EDFF9526BB95}" type="parTrans" cxnId="{FCAFCD8E-2945-4C30-A531-9513C00804F3}">
      <dgm:prSet/>
      <dgm:spPr/>
      <dgm:t>
        <a:bodyPr/>
        <a:lstStyle/>
        <a:p>
          <a:endParaRPr lang="en-US"/>
        </a:p>
      </dgm:t>
    </dgm:pt>
    <dgm:pt modelId="{6AF22332-5346-44C4-9A1E-52EBD7BD0865}" type="sibTrans" cxnId="{FCAFCD8E-2945-4C30-A531-9513C00804F3}">
      <dgm:prSet/>
      <dgm:spPr/>
      <dgm:t>
        <a:bodyPr/>
        <a:lstStyle/>
        <a:p>
          <a:endParaRPr lang="en-US"/>
        </a:p>
      </dgm:t>
    </dgm:pt>
    <dgm:pt modelId="{1034F7DD-ECF1-4B24-9F5D-41412C488B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 and expand bike, running, and walking trails</a:t>
          </a:r>
        </a:p>
      </dgm:t>
    </dgm:pt>
    <dgm:pt modelId="{2D849C5D-0A49-48A1-8B0E-7FFF3A71D2CD}" type="parTrans" cxnId="{2F6DF820-05B3-40B0-9EE3-540DCC254006}">
      <dgm:prSet/>
      <dgm:spPr/>
      <dgm:t>
        <a:bodyPr/>
        <a:lstStyle/>
        <a:p>
          <a:endParaRPr lang="en-US"/>
        </a:p>
      </dgm:t>
    </dgm:pt>
    <dgm:pt modelId="{90828C33-A73D-4B8A-A921-F8FA54A47003}" type="sibTrans" cxnId="{2F6DF820-05B3-40B0-9EE3-540DCC254006}">
      <dgm:prSet/>
      <dgm:spPr/>
      <dgm:t>
        <a:bodyPr/>
        <a:lstStyle/>
        <a:p>
          <a:endParaRPr lang="en-US"/>
        </a:p>
      </dgm:t>
    </dgm:pt>
    <dgm:pt modelId="{79FD2950-7361-4185-B696-2CC504BD3317}">
      <dgm:prSet/>
      <dgm:spPr/>
      <dgm:t>
        <a:bodyPr/>
        <a:lstStyle/>
        <a:p>
          <a:r>
            <a:rPr lang="en-US" dirty="0"/>
            <a:t>Bike/walking trail connection, beautification</a:t>
          </a:r>
        </a:p>
      </dgm:t>
    </dgm:pt>
    <dgm:pt modelId="{3CD585B9-33FA-4805-B180-9EDCD412304C}" type="parTrans" cxnId="{FD57CC58-A85F-481A-8F6D-BD0C5528F224}">
      <dgm:prSet/>
      <dgm:spPr/>
      <dgm:t>
        <a:bodyPr/>
        <a:lstStyle/>
        <a:p>
          <a:endParaRPr lang="en-US"/>
        </a:p>
      </dgm:t>
    </dgm:pt>
    <dgm:pt modelId="{81125B5A-4D06-4007-A4DA-A74642AF16B3}" type="sibTrans" cxnId="{FD57CC58-A85F-481A-8F6D-BD0C5528F224}">
      <dgm:prSet/>
      <dgm:spPr/>
      <dgm:t>
        <a:bodyPr/>
        <a:lstStyle/>
        <a:p>
          <a:endParaRPr lang="en-US"/>
        </a:p>
      </dgm:t>
    </dgm:pt>
    <dgm:pt modelId="{B464137E-75A3-4100-ACD3-17AC50710A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Infuse resources into established programs that draw from the region, state, and country</a:t>
          </a:r>
        </a:p>
      </dgm:t>
    </dgm:pt>
    <dgm:pt modelId="{AD0A9851-696D-41A9-A51B-6E56966CBEC3}" type="parTrans" cxnId="{446F6DF6-842D-44F9-9A27-08B4C466C1DE}">
      <dgm:prSet/>
      <dgm:spPr/>
      <dgm:t>
        <a:bodyPr/>
        <a:lstStyle/>
        <a:p>
          <a:endParaRPr lang="en-US"/>
        </a:p>
      </dgm:t>
    </dgm:pt>
    <dgm:pt modelId="{8A047461-8C75-429B-89F9-B677354D2E83}" type="sibTrans" cxnId="{446F6DF6-842D-44F9-9A27-08B4C466C1DE}">
      <dgm:prSet/>
      <dgm:spPr/>
      <dgm:t>
        <a:bodyPr/>
        <a:lstStyle/>
        <a:p>
          <a:endParaRPr lang="en-US"/>
        </a:p>
      </dgm:t>
    </dgm:pt>
    <dgm:pt modelId="{6BA971C4-A2B8-40E9-AD87-A656B9DDE7C6}">
      <dgm:prSet/>
      <dgm:spPr/>
      <dgm:t>
        <a:bodyPr/>
        <a:lstStyle/>
        <a:p>
          <a:r>
            <a:rPr lang="en-US" dirty="0"/>
            <a:t>Ringneck, rodeo, DEX as a centerpiece</a:t>
          </a:r>
        </a:p>
      </dgm:t>
    </dgm:pt>
    <dgm:pt modelId="{117F8FB7-B1A0-4777-8B96-8C3297CD805D}" type="parTrans" cxnId="{075BB691-DA12-45D8-A3B5-F58BEB512E96}">
      <dgm:prSet/>
      <dgm:spPr/>
      <dgm:t>
        <a:bodyPr/>
        <a:lstStyle/>
        <a:p>
          <a:endParaRPr lang="en-US"/>
        </a:p>
      </dgm:t>
    </dgm:pt>
    <dgm:pt modelId="{F9BB30DD-FC05-4B05-9ECD-4030C91AF05B}" type="sibTrans" cxnId="{075BB691-DA12-45D8-A3B5-F58BEB512E96}">
      <dgm:prSet/>
      <dgm:spPr/>
      <dgm:t>
        <a:bodyPr/>
        <a:lstStyle/>
        <a:p>
          <a:endParaRPr lang="en-US"/>
        </a:p>
      </dgm:t>
    </dgm:pt>
    <dgm:pt modelId="{18B7B694-CD4F-41AF-8934-890BABE04E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Property improvement for home- and business owners (cross-cultural)</a:t>
          </a:r>
        </a:p>
      </dgm:t>
    </dgm:pt>
    <dgm:pt modelId="{99CA8EF0-A8A2-4537-BAE2-81B854469D83}" type="parTrans" cxnId="{59ACCAD6-FEF9-4A4D-B27C-70A44FC7C126}">
      <dgm:prSet/>
      <dgm:spPr/>
      <dgm:t>
        <a:bodyPr/>
        <a:lstStyle/>
        <a:p>
          <a:endParaRPr lang="en-US"/>
        </a:p>
      </dgm:t>
    </dgm:pt>
    <dgm:pt modelId="{30FAA8DD-0B8F-406A-B602-CF1E30A6CD51}" type="sibTrans" cxnId="{59ACCAD6-FEF9-4A4D-B27C-70A44FC7C126}">
      <dgm:prSet/>
      <dgm:spPr/>
      <dgm:t>
        <a:bodyPr/>
        <a:lstStyle/>
        <a:p>
          <a:endParaRPr lang="en-US"/>
        </a:p>
      </dgm:t>
    </dgm:pt>
    <dgm:pt modelId="{8D21A051-2324-431D-AEFC-2DF0F91098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Stay ahead of the news</a:t>
          </a:r>
          <a:endParaRPr lang="en-US"/>
        </a:p>
      </dgm:t>
    </dgm:pt>
    <dgm:pt modelId="{6D572421-8337-465E-8370-997230E78612}" type="parTrans" cxnId="{30A9EF21-D41F-43D1-AD23-F68E3C0F1AFF}">
      <dgm:prSet/>
      <dgm:spPr/>
      <dgm:t>
        <a:bodyPr/>
        <a:lstStyle/>
        <a:p>
          <a:endParaRPr lang="en-US"/>
        </a:p>
      </dgm:t>
    </dgm:pt>
    <dgm:pt modelId="{6A9D4401-EFD4-4286-BDFF-E8AEC5999BE8}" type="sibTrans" cxnId="{30A9EF21-D41F-43D1-AD23-F68E3C0F1AFF}">
      <dgm:prSet/>
      <dgm:spPr/>
      <dgm:t>
        <a:bodyPr/>
        <a:lstStyle/>
        <a:p>
          <a:endParaRPr lang="en-US"/>
        </a:p>
      </dgm:t>
    </dgm:pt>
    <dgm:pt modelId="{4FFFD6FC-25A4-4B3D-98D2-57F44916D3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aggressive with PR and own the narrative about Huron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A88DFD18-02B0-417F-8857-0D73A8DE33A5}" type="parTrans" cxnId="{1FE09889-B1B1-4BB4-91B9-B2FE061FA7B7}">
      <dgm:prSet/>
      <dgm:spPr/>
      <dgm:t>
        <a:bodyPr/>
        <a:lstStyle/>
        <a:p>
          <a:endParaRPr lang="en-US"/>
        </a:p>
      </dgm:t>
    </dgm:pt>
    <dgm:pt modelId="{4A71E586-470B-4DF9-9DE6-F8A86D4FFBDA}" type="sibTrans" cxnId="{1FE09889-B1B1-4BB4-91B9-B2FE061FA7B7}">
      <dgm:prSet/>
      <dgm:spPr/>
      <dgm:t>
        <a:bodyPr/>
        <a:lstStyle/>
        <a:p>
          <a:endParaRPr lang="en-US"/>
        </a:p>
      </dgm:t>
    </dgm:pt>
    <dgm:pt modelId="{7FB9283B-E3CE-4507-9B59-BF9F874071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Avoid victim mentality around what other communities think, know, or share about Huron</a:t>
          </a:r>
        </a:p>
      </dgm:t>
    </dgm:pt>
    <dgm:pt modelId="{D5589C25-92F2-492C-B50C-F03B0DF697D3}" type="parTrans" cxnId="{804B5C49-FAC9-46D6-85A8-E94E891E957C}">
      <dgm:prSet/>
      <dgm:spPr/>
      <dgm:t>
        <a:bodyPr/>
        <a:lstStyle/>
        <a:p>
          <a:endParaRPr lang="en-US"/>
        </a:p>
      </dgm:t>
    </dgm:pt>
    <dgm:pt modelId="{8F0333FE-C711-4A2D-878D-021CFA136B52}" type="sibTrans" cxnId="{804B5C49-FAC9-46D6-85A8-E94E891E957C}">
      <dgm:prSet/>
      <dgm:spPr/>
      <dgm:t>
        <a:bodyPr/>
        <a:lstStyle/>
        <a:p>
          <a:endParaRPr lang="en-US"/>
        </a:p>
      </dgm:t>
    </dgm:pt>
    <dgm:pt modelId="{708AE795-772A-452A-9A0C-5BF62464DF89}">
      <dgm:prSet/>
      <dgm:spPr/>
      <dgm:t>
        <a:bodyPr/>
        <a:lstStyle/>
        <a:p>
          <a:endParaRPr lang="en-US" dirty="0"/>
        </a:p>
      </dgm:t>
    </dgm:pt>
    <dgm:pt modelId="{8A141A8E-985F-408C-A764-6376E10FE7E7}" type="parTrans" cxnId="{DF1EB5B6-EA98-4284-A282-C143EA2AE8A7}">
      <dgm:prSet/>
      <dgm:spPr/>
      <dgm:t>
        <a:bodyPr/>
        <a:lstStyle/>
        <a:p>
          <a:endParaRPr lang="en-US"/>
        </a:p>
      </dgm:t>
    </dgm:pt>
    <dgm:pt modelId="{C5EB04EE-6E39-4136-8E34-DD942B9BA3C5}" type="sibTrans" cxnId="{DF1EB5B6-EA98-4284-A282-C143EA2AE8A7}">
      <dgm:prSet/>
      <dgm:spPr/>
      <dgm:t>
        <a:bodyPr/>
        <a:lstStyle/>
        <a:p>
          <a:endParaRPr lang="en-US"/>
        </a:p>
      </dgm:t>
    </dgm:pt>
    <dgm:pt modelId="{FDE67014-BFD4-4F5D-ACCC-E1FFF09839EE}">
      <dgm:prSet/>
      <dgm:spPr/>
      <dgm:t>
        <a:bodyPr/>
        <a:lstStyle/>
        <a:p>
          <a:endParaRPr lang="en-US" dirty="0"/>
        </a:p>
      </dgm:t>
    </dgm:pt>
    <dgm:pt modelId="{71177007-7E4F-4DD8-80F8-4DD517760961}" type="parTrans" cxnId="{0D5F459F-E10D-4E9C-80C4-6D027ECF8CAA}">
      <dgm:prSet/>
      <dgm:spPr/>
      <dgm:t>
        <a:bodyPr/>
        <a:lstStyle/>
        <a:p>
          <a:endParaRPr lang="en-US"/>
        </a:p>
      </dgm:t>
    </dgm:pt>
    <dgm:pt modelId="{445FC158-7196-430A-A127-434C65214A4D}" type="sibTrans" cxnId="{0D5F459F-E10D-4E9C-80C4-6D027ECF8CAA}">
      <dgm:prSet/>
      <dgm:spPr/>
      <dgm:t>
        <a:bodyPr/>
        <a:lstStyle/>
        <a:p>
          <a:endParaRPr lang="en-US"/>
        </a:p>
      </dgm:t>
    </dgm:pt>
    <dgm:pt modelId="{B7DECA0C-895A-4FA7-9027-AA7268977671}" type="pres">
      <dgm:prSet presAssocID="{13E66C12-749E-45D5-9CFA-04AB79180E73}" presName="root" presStyleCnt="0">
        <dgm:presLayoutVars>
          <dgm:dir/>
          <dgm:resizeHandles val="exact"/>
        </dgm:presLayoutVars>
      </dgm:prSet>
      <dgm:spPr/>
    </dgm:pt>
    <dgm:pt modelId="{9A9F7E70-3F92-41B5-A7D6-0AE8373F75AB}" type="pres">
      <dgm:prSet presAssocID="{313917A6-0DD5-4B2D-A142-847BA4930C6F}" presName="compNode" presStyleCnt="0"/>
      <dgm:spPr/>
    </dgm:pt>
    <dgm:pt modelId="{BF938FBC-BA0F-4D90-ADC2-A9BD7E241EB0}" type="pres">
      <dgm:prSet presAssocID="{313917A6-0DD5-4B2D-A142-847BA4930C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5D5E3A3-4CD6-4B07-87FA-C50584165FA8}" type="pres">
      <dgm:prSet presAssocID="{313917A6-0DD5-4B2D-A142-847BA4930C6F}" presName="iconSpace" presStyleCnt="0"/>
      <dgm:spPr/>
    </dgm:pt>
    <dgm:pt modelId="{54CB89C1-847F-489A-B18F-595F6A0C0744}" type="pres">
      <dgm:prSet presAssocID="{313917A6-0DD5-4B2D-A142-847BA4930C6F}" presName="parTx" presStyleLbl="revTx" presStyleIdx="0" presStyleCnt="6">
        <dgm:presLayoutVars>
          <dgm:chMax val="0"/>
          <dgm:chPref val="0"/>
        </dgm:presLayoutVars>
      </dgm:prSet>
      <dgm:spPr/>
    </dgm:pt>
    <dgm:pt modelId="{C2A2EF68-8939-4A8D-B696-9E180843E0DE}" type="pres">
      <dgm:prSet presAssocID="{313917A6-0DD5-4B2D-A142-847BA4930C6F}" presName="txSpace" presStyleCnt="0"/>
      <dgm:spPr/>
    </dgm:pt>
    <dgm:pt modelId="{16E425CA-0224-4C63-8445-B38C1665BC6C}" type="pres">
      <dgm:prSet presAssocID="{313917A6-0DD5-4B2D-A142-847BA4930C6F}" presName="desTx" presStyleLbl="revTx" presStyleIdx="1" presStyleCnt="6">
        <dgm:presLayoutVars/>
      </dgm:prSet>
      <dgm:spPr/>
    </dgm:pt>
    <dgm:pt modelId="{99CB90C9-6422-4761-8D1C-8D329B3ACBED}" type="pres">
      <dgm:prSet presAssocID="{45410E7F-F7AD-4DAF-8FC3-14308022474F}" presName="sibTrans" presStyleCnt="0"/>
      <dgm:spPr/>
    </dgm:pt>
    <dgm:pt modelId="{BD90290C-9875-414C-8129-21C5CEBF16BB}" type="pres">
      <dgm:prSet presAssocID="{49EB0C11-16E0-45BA-8994-DFD7C0A2B970}" presName="compNode" presStyleCnt="0"/>
      <dgm:spPr/>
    </dgm:pt>
    <dgm:pt modelId="{341D7D62-1BE7-4FF9-99B8-CA7DC8E0A6C6}" type="pres">
      <dgm:prSet presAssocID="{49EB0C11-16E0-45BA-8994-DFD7C0A2B97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E291184C-4E1F-4FAB-BC53-DAC413E908DD}" type="pres">
      <dgm:prSet presAssocID="{49EB0C11-16E0-45BA-8994-DFD7C0A2B970}" presName="iconSpace" presStyleCnt="0"/>
      <dgm:spPr/>
    </dgm:pt>
    <dgm:pt modelId="{CD101630-4D82-4F6D-B298-C6CC623215DF}" type="pres">
      <dgm:prSet presAssocID="{49EB0C11-16E0-45BA-8994-DFD7C0A2B970}" presName="parTx" presStyleLbl="revTx" presStyleIdx="2" presStyleCnt="6">
        <dgm:presLayoutVars>
          <dgm:chMax val="0"/>
          <dgm:chPref val="0"/>
        </dgm:presLayoutVars>
      </dgm:prSet>
      <dgm:spPr/>
    </dgm:pt>
    <dgm:pt modelId="{D5EED32D-DE3F-46E1-904A-68B03DE77F96}" type="pres">
      <dgm:prSet presAssocID="{49EB0C11-16E0-45BA-8994-DFD7C0A2B970}" presName="txSpace" presStyleCnt="0"/>
      <dgm:spPr/>
    </dgm:pt>
    <dgm:pt modelId="{B87EE25E-42A6-4860-A720-1CA726D7C0AF}" type="pres">
      <dgm:prSet presAssocID="{49EB0C11-16E0-45BA-8994-DFD7C0A2B970}" presName="desTx" presStyleLbl="revTx" presStyleIdx="3" presStyleCnt="6">
        <dgm:presLayoutVars/>
      </dgm:prSet>
      <dgm:spPr/>
    </dgm:pt>
    <dgm:pt modelId="{999735AD-4D2E-4DB2-8B26-2530C748E357}" type="pres">
      <dgm:prSet presAssocID="{6AF22332-5346-44C4-9A1E-52EBD7BD0865}" presName="sibTrans" presStyleCnt="0"/>
      <dgm:spPr/>
    </dgm:pt>
    <dgm:pt modelId="{AE3A9EF0-6E0F-4F56-ADC0-9C1DF338726A}" type="pres">
      <dgm:prSet presAssocID="{8D21A051-2324-431D-AEFC-2DF0F91098F3}" presName="compNode" presStyleCnt="0"/>
      <dgm:spPr/>
    </dgm:pt>
    <dgm:pt modelId="{97B28672-5677-428D-B899-70B5683E179C}" type="pres">
      <dgm:prSet presAssocID="{8D21A051-2324-431D-AEFC-2DF0F910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F88D856A-DF43-4822-B92C-84FAE3689BCD}" type="pres">
      <dgm:prSet presAssocID="{8D21A051-2324-431D-AEFC-2DF0F91098F3}" presName="iconSpace" presStyleCnt="0"/>
      <dgm:spPr/>
    </dgm:pt>
    <dgm:pt modelId="{D7F1488B-4E6B-40F0-A3E2-8DAD0DC959ED}" type="pres">
      <dgm:prSet presAssocID="{8D21A051-2324-431D-AEFC-2DF0F91098F3}" presName="parTx" presStyleLbl="revTx" presStyleIdx="4" presStyleCnt="6">
        <dgm:presLayoutVars>
          <dgm:chMax val="0"/>
          <dgm:chPref val="0"/>
        </dgm:presLayoutVars>
      </dgm:prSet>
      <dgm:spPr/>
    </dgm:pt>
    <dgm:pt modelId="{7062E3C8-C087-4CF0-A445-98288B3EBF87}" type="pres">
      <dgm:prSet presAssocID="{8D21A051-2324-431D-AEFC-2DF0F91098F3}" presName="txSpace" presStyleCnt="0"/>
      <dgm:spPr/>
    </dgm:pt>
    <dgm:pt modelId="{F87EB54D-94D1-4215-A2FA-9D0D8C939378}" type="pres">
      <dgm:prSet presAssocID="{8D21A051-2324-431D-AEFC-2DF0F91098F3}" presName="desTx" presStyleLbl="revTx" presStyleIdx="5" presStyleCnt="6">
        <dgm:presLayoutVars/>
      </dgm:prSet>
      <dgm:spPr/>
    </dgm:pt>
  </dgm:ptLst>
  <dgm:cxnLst>
    <dgm:cxn modelId="{D9D9C606-7FF2-42D5-A43D-C8D84BABF205}" srcId="{313917A6-0DD5-4B2D-A142-847BA4930C6F}" destId="{4934F6A3-5FF3-431B-B330-A6113DA75D12}" srcOrd="3" destOrd="0" parTransId="{59F6207B-9615-492A-8BF9-A92FC5F056B6}" sibTransId="{CFCB5D6E-15E1-4495-9000-52291BF6D52C}"/>
    <dgm:cxn modelId="{1A102111-B5D3-444E-BE29-79B40F643882}" srcId="{313917A6-0DD5-4B2D-A142-847BA4930C6F}" destId="{D63AEDCC-D427-4EA9-BE7A-37CE22FAF7E7}" srcOrd="2" destOrd="0" parTransId="{6DF2AC63-2311-458C-997A-49F44B7736AA}" sibTransId="{3C27E521-1887-4FDF-B637-086848F63151}"/>
    <dgm:cxn modelId="{EFAE3E18-6EFA-45BB-A2CE-288C582B5287}" type="presOf" srcId="{20CF1B84-974E-40F8-904C-6C48733F54A7}" destId="{16E425CA-0224-4C63-8445-B38C1665BC6C}" srcOrd="0" destOrd="1" presId="urn:microsoft.com/office/officeart/2018/2/layout/IconLabelDescriptionList"/>
    <dgm:cxn modelId="{CF639A18-26F7-4CF1-9544-7A94B3941F0C}" type="presOf" srcId="{1034F7DD-ECF1-4B24-9F5D-41412C488B6C}" destId="{B87EE25E-42A6-4860-A720-1CA726D7C0AF}" srcOrd="0" destOrd="0" presId="urn:microsoft.com/office/officeart/2018/2/layout/IconLabelDescriptionList"/>
    <dgm:cxn modelId="{2F6DF820-05B3-40B0-9EE3-540DCC254006}" srcId="{49EB0C11-16E0-45BA-8994-DFD7C0A2B970}" destId="{1034F7DD-ECF1-4B24-9F5D-41412C488B6C}" srcOrd="0" destOrd="0" parTransId="{2D849C5D-0A49-48A1-8B0E-7FFF3A71D2CD}" sibTransId="{90828C33-A73D-4B8A-A921-F8FA54A47003}"/>
    <dgm:cxn modelId="{30A9EF21-D41F-43D1-AD23-F68E3C0F1AFF}" srcId="{13E66C12-749E-45D5-9CFA-04AB79180E73}" destId="{8D21A051-2324-431D-AEFC-2DF0F91098F3}" srcOrd="2" destOrd="0" parTransId="{6D572421-8337-465E-8370-997230E78612}" sibTransId="{6A9D4401-EFD4-4286-BDFF-E8AEC5999BE8}"/>
    <dgm:cxn modelId="{EE0ED227-0013-4782-B6DE-2BE09CBE6B31}" type="presOf" srcId="{4FFFD6FC-25A4-4B3D-98D2-57F44916D3AA}" destId="{F87EB54D-94D1-4215-A2FA-9D0D8C939378}" srcOrd="0" destOrd="0" presId="urn:microsoft.com/office/officeart/2018/2/layout/IconLabelDescriptionList"/>
    <dgm:cxn modelId="{5A721E2E-DD0E-4CF6-B664-57791B7B7092}" type="presOf" srcId="{97340F20-E6D7-44E9-B52C-1E778E5AFB0A}" destId="{16E425CA-0224-4C63-8445-B38C1665BC6C}" srcOrd="0" destOrd="0" presId="urn:microsoft.com/office/officeart/2018/2/layout/IconLabelDescriptionList"/>
    <dgm:cxn modelId="{804B5C49-FAC9-46D6-85A8-E94E891E957C}" srcId="{8D21A051-2324-431D-AEFC-2DF0F91098F3}" destId="{7FB9283B-E3CE-4507-9B59-BF9F87407153}" srcOrd="1" destOrd="0" parTransId="{D5589C25-92F2-492C-B50C-F03B0DF697D3}" sibTransId="{8F0333FE-C711-4A2D-878D-021CFA136B52}"/>
    <dgm:cxn modelId="{BBED284D-717B-45D4-9320-DCDB0D478E17}" srcId="{313917A6-0DD5-4B2D-A142-847BA4930C6F}" destId="{20CF1B84-974E-40F8-904C-6C48733F54A7}" srcOrd="1" destOrd="0" parTransId="{E938D5F4-F34E-4109-A278-6CD21E2DD8E0}" sibTransId="{0EE572CC-1474-4975-B6B8-23C85FE590A9}"/>
    <dgm:cxn modelId="{DB969C50-E8D1-41FD-ACA5-57DC011305CC}" type="presOf" srcId="{8D21A051-2324-431D-AEFC-2DF0F91098F3}" destId="{D7F1488B-4E6B-40F0-A3E2-8DAD0DC959ED}" srcOrd="0" destOrd="0" presId="urn:microsoft.com/office/officeart/2018/2/layout/IconLabelDescriptionList"/>
    <dgm:cxn modelId="{69097376-FFAA-4FEA-87DA-F24A2B9C29E9}" srcId="{13E66C12-749E-45D5-9CFA-04AB79180E73}" destId="{313917A6-0DD5-4B2D-A142-847BA4930C6F}" srcOrd="0" destOrd="0" parTransId="{2A6D9707-CFD4-4CA0-B324-52FB1DF1E843}" sibTransId="{45410E7F-F7AD-4DAF-8FC3-14308022474F}"/>
    <dgm:cxn modelId="{FD57CC58-A85F-481A-8F6D-BD0C5528F224}" srcId="{1034F7DD-ECF1-4B24-9F5D-41412C488B6C}" destId="{79FD2950-7361-4185-B696-2CC504BD3317}" srcOrd="0" destOrd="0" parTransId="{3CD585B9-33FA-4805-B180-9EDCD412304C}" sibTransId="{81125B5A-4D06-4007-A4DA-A74642AF16B3}"/>
    <dgm:cxn modelId="{DDE76B7B-21A2-4320-BC02-14C981AB72A6}" type="presOf" srcId="{79FD2950-7361-4185-B696-2CC504BD3317}" destId="{B87EE25E-42A6-4860-A720-1CA726D7C0AF}" srcOrd="0" destOrd="1" presId="urn:microsoft.com/office/officeart/2018/2/layout/IconLabelDescriptionList"/>
    <dgm:cxn modelId="{BA5ABA7E-1451-4986-A159-DEBB8033E007}" type="presOf" srcId="{4934F6A3-5FF3-431B-B330-A6113DA75D12}" destId="{16E425CA-0224-4C63-8445-B38C1665BC6C}" srcOrd="0" destOrd="3" presId="urn:microsoft.com/office/officeart/2018/2/layout/IconLabelDescriptionList"/>
    <dgm:cxn modelId="{20145183-7532-4653-8036-3534F9BF1C7A}" type="presOf" srcId="{18B7B694-CD4F-41AF-8934-890BABE04E2E}" destId="{B87EE25E-42A6-4860-A720-1CA726D7C0AF}" srcOrd="0" destOrd="6" presId="urn:microsoft.com/office/officeart/2018/2/layout/IconLabelDescriptionList"/>
    <dgm:cxn modelId="{8E351E86-F924-4BB0-A549-3CBFB044E62C}" type="presOf" srcId="{FDE67014-BFD4-4F5D-ACCC-E1FFF09839EE}" destId="{B87EE25E-42A6-4860-A720-1CA726D7C0AF}" srcOrd="0" destOrd="5" presId="urn:microsoft.com/office/officeart/2018/2/layout/IconLabelDescriptionList"/>
    <dgm:cxn modelId="{1FE09889-B1B1-4BB4-91B9-B2FE061FA7B7}" srcId="{8D21A051-2324-431D-AEFC-2DF0F91098F3}" destId="{4FFFD6FC-25A4-4B3D-98D2-57F44916D3AA}" srcOrd="0" destOrd="0" parTransId="{A88DFD18-02B0-417F-8857-0D73A8DE33A5}" sibTransId="{4A71E586-470B-4DF9-9DE6-F8A86D4FFBDA}"/>
    <dgm:cxn modelId="{C528538C-9B47-451B-8676-2832DF4D9FB9}" type="presOf" srcId="{13E66C12-749E-45D5-9CFA-04AB79180E73}" destId="{B7DECA0C-895A-4FA7-9027-AA7268977671}" srcOrd="0" destOrd="0" presId="urn:microsoft.com/office/officeart/2018/2/layout/IconLabelDescriptionList"/>
    <dgm:cxn modelId="{A7558A8E-F2A8-4F89-9FD8-11E1E54832F3}" type="presOf" srcId="{313917A6-0DD5-4B2D-A142-847BA4930C6F}" destId="{54CB89C1-847F-489A-B18F-595F6A0C0744}" srcOrd="0" destOrd="0" presId="urn:microsoft.com/office/officeart/2018/2/layout/IconLabelDescriptionList"/>
    <dgm:cxn modelId="{FCAFCD8E-2945-4C30-A531-9513C00804F3}" srcId="{13E66C12-749E-45D5-9CFA-04AB79180E73}" destId="{49EB0C11-16E0-45BA-8994-DFD7C0A2B970}" srcOrd="1" destOrd="0" parTransId="{91326D7E-3543-4B88-9B32-EDFF9526BB95}" sibTransId="{6AF22332-5346-44C4-9A1E-52EBD7BD0865}"/>
    <dgm:cxn modelId="{075BB691-DA12-45D8-A3B5-F58BEB512E96}" srcId="{B464137E-75A3-4100-ACD3-17AC50710A2D}" destId="{6BA971C4-A2B8-40E9-AD87-A656B9DDE7C6}" srcOrd="0" destOrd="0" parTransId="{117F8FB7-B1A0-4777-8B96-8C3297CD805D}" sibTransId="{F9BB30DD-FC05-4B05-9ECD-4030C91AF05B}"/>
    <dgm:cxn modelId="{B65A1F96-16F9-402B-BF3D-A3BE3F11890A}" type="presOf" srcId="{B464137E-75A3-4100-ACD3-17AC50710A2D}" destId="{B87EE25E-42A6-4860-A720-1CA726D7C0AF}" srcOrd="0" destOrd="3" presId="urn:microsoft.com/office/officeart/2018/2/layout/IconLabelDescriptionList"/>
    <dgm:cxn modelId="{7816169C-9F64-46C9-A4BA-E54E6C5357C2}" type="presOf" srcId="{708AE795-772A-452A-9A0C-5BF62464DF89}" destId="{B87EE25E-42A6-4860-A720-1CA726D7C0AF}" srcOrd="0" destOrd="2" presId="urn:microsoft.com/office/officeart/2018/2/layout/IconLabelDescriptionList"/>
    <dgm:cxn modelId="{0D5F459F-E10D-4E9C-80C4-6D027ECF8CAA}" srcId="{B464137E-75A3-4100-ACD3-17AC50710A2D}" destId="{FDE67014-BFD4-4F5D-ACCC-E1FFF09839EE}" srcOrd="1" destOrd="0" parTransId="{71177007-7E4F-4DD8-80F8-4DD517760961}" sibTransId="{445FC158-7196-430A-A127-434C65214A4D}"/>
    <dgm:cxn modelId="{E82EB0B3-C963-498A-8A16-2456790E0410}" srcId="{313917A6-0DD5-4B2D-A142-847BA4930C6F}" destId="{97340F20-E6D7-44E9-B52C-1E778E5AFB0A}" srcOrd="0" destOrd="0" parTransId="{B55A496D-CF96-45A7-A0EC-898D4161E88E}" sibTransId="{69F9664F-8296-4DFE-B824-F1FFCB69AAC3}"/>
    <dgm:cxn modelId="{DF1EB5B6-EA98-4284-A282-C143EA2AE8A7}" srcId="{1034F7DD-ECF1-4B24-9F5D-41412C488B6C}" destId="{708AE795-772A-452A-9A0C-5BF62464DF89}" srcOrd="1" destOrd="0" parTransId="{8A141A8E-985F-408C-A764-6376E10FE7E7}" sibTransId="{C5EB04EE-6E39-4136-8E34-DD942B9BA3C5}"/>
    <dgm:cxn modelId="{633EC9BC-3151-4B8E-803E-1CFB9CECEED4}" type="presOf" srcId="{49EB0C11-16E0-45BA-8994-DFD7C0A2B970}" destId="{CD101630-4D82-4F6D-B298-C6CC623215DF}" srcOrd="0" destOrd="0" presId="urn:microsoft.com/office/officeart/2018/2/layout/IconLabelDescriptionList"/>
    <dgm:cxn modelId="{1E393DBD-0BEB-43D1-B7CA-72A5A6426DB2}" type="presOf" srcId="{6BA971C4-A2B8-40E9-AD87-A656B9DDE7C6}" destId="{B87EE25E-42A6-4860-A720-1CA726D7C0AF}" srcOrd="0" destOrd="4" presId="urn:microsoft.com/office/officeart/2018/2/layout/IconLabelDescriptionList"/>
    <dgm:cxn modelId="{752806C3-7E32-4C27-BC90-01417723A3B7}" type="presOf" srcId="{7FB9283B-E3CE-4507-9B59-BF9F87407153}" destId="{F87EB54D-94D1-4215-A2FA-9D0D8C939378}" srcOrd="0" destOrd="1" presId="urn:microsoft.com/office/officeart/2018/2/layout/IconLabelDescriptionList"/>
    <dgm:cxn modelId="{59ACCAD6-FEF9-4A4D-B27C-70A44FC7C126}" srcId="{49EB0C11-16E0-45BA-8994-DFD7C0A2B970}" destId="{18B7B694-CD4F-41AF-8934-890BABE04E2E}" srcOrd="2" destOrd="0" parTransId="{99CA8EF0-A8A2-4537-BAE2-81B854469D83}" sibTransId="{30FAA8DD-0B8F-406A-B602-CF1E30A6CD51}"/>
    <dgm:cxn modelId="{61BF82E7-F39E-4BEA-9EAC-8178D3A59DC7}" type="presOf" srcId="{D63AEDCC-D427-4EA9-BE7A-37CE22FAF7E7}" destId="{16E425CA-0224-4C63-8445-B38C1665BC6C}" srcOrd="0" destOrd="2" presId="urn:microsoft.com/office/officeart/2018/2/layout/IconLabelDescriptionList"/>
    <dgm:cxn modelId="{446F6DF6-842D-44F9-9A27-08B4C466C1DE}" srcId="{49EB0C11-16E0-45BA-8994-DFD7C0A2B970}" destId="{B464137E-75A3-4100-ACD3-17AC50710A2D}" srcOrd="1" destOrd="0" parTransId="{AD0A9851-696D-41A9-A51B-6E56966CBEC3}" sibTransId="{8A047461-8C75-429B-89F9-B677354D2E83}"/>
    <dgm:cxn modelId="{A06723AD-2866-4BF2-9B26-AE9F3E4FA1DD}" type="presParOf" srcId="{B7DECA0C-895A-4FA7-9027-AA7268977671}" destId="{9A9F7E70-3F92-41B5-A7D6-0AE8373F75AB}" srcOrd="0" destOrd="0" presId="urn:microsoft.com/office/officeart/2018/2/layout/IconLabelDescriptionList"/>
    <dgm:cxn modelId="{4E430F4A-05B1-4880-BCC9-74FB8AD24751}" type="presParOf" srcId="{9A9F7E70-3F92-41B5-A7D6-0AE8373F75AB}" destId="{BF938FBC-BA0F-4D90-ADC2-A9BD7E241EB0}" srcOrd="0" destOrd="0" presId="urn:microsoft.com/office/officeart/2018/2/layout/IconLabelDescriptionList"/>
    <dgm:cxn modelId="{FA321B25-D1A5-47BA-8078-05835EDFC028}" type="presParOf" srcId="{9A9F7E70-3F92-41B5-A7D6-0AE8373F75AB}" destId="{D5D5E3A3-4CD6-4B07-87FA-C50584165FA8}" srcOrd="1" destOrd="0" presId="urn:microsoft.com/office/officeart/2018/2/layout/IconLabelDescriptionList"/>
    <dgm:cxn modelId="{E3C4D6AD-E09E-4AD1-BDF4-FD57A8391640}" type="presParOf" srcId="{9A9F7E70-3F92-41B5-A7D6-0AE8373F75AB}" destId="{54CB89C1-847F-489A-B18F-595F6A0C0744}" srcOrd="2" destOrd="0" presId="urn:microsoft.com/office/officeart/2018/2/layout/IconLabelDescriptionList"/>
    <dgm:cxn modelId="{323091B2-7502-4CD2-AEDA-81339003D396}" type="presParOf" srcId="{9A9F7E70-3F92-41B5-A7D6-0AE8373F75AB}" destId="{C2A2EF68-8939-4A8D-B696-9E180843E0DE}" srcOrd="3" destOrd="0" presId="urn:microsoft.com/office/officeart/2018/2/layout/IconLabelDescriptionList"/>
    <dgm:cxn modelId="{32790CA5-1128-4CE9-97ED-46A48BC7C013}" type="presParOf" srcId="{9A9F7E70-3F92-41B5-A7D6-0AE8373F75AB}" destId="{16E425CA-0224-4C63-8445-B38C1665BC6C}" srcOrd="4" destOrd="0" presId="urn:microsoft.com/office/officeart/2018/2/layout/IconLabelDescriptionList"/>
    <dgm:cxn modelId="{C14CAA02-C70B-4C89-954A-062F18F51C4D}" type="presParOf" srcId="{B7DECA0C-895A-4FA7-9027-AA7268977671}" destId="{99CB90C9-6422-4761-8D1C-8D329B3ACBED}" srcOrd="1" destOrd="0" presId="urn:microsoft.com/office/officeart/2018/2/layout/IconLabelDescriptionList"/>
    <dgm:cxn modelId="{9870EF7B-BD6B-431F-BC3A-55A006F52308}" type="presParOf" srcId="{B7DECA0C-895A-4FA7-9027-AA7268977671}" destId="{BD90290C-9875-414C-8129-21C5CEBF16BB}" srcOrd="2" destOrd="0" presId="urn:microsoft.com/office/officeart/2018/2/layout/IconLabelDescriptionList"/>
    <dgm:cxn modelId="{E22EB229-7421-45D4-94EE-85B6FA39794A}" type="presParOf" srcId="{BD90290C-9875-414C-8129-21C5CEBF16BB}" destId="{341D7D62-1BE7-4FF9-99B8-CA7DC8E0A6C6}" srcOrd="0" destOrd="0" presId="urn:microsoft.com/office/officeart/2018/2/layout/IconLabelDescriptionList"/>
    <dgm:cxn modelId="{0FF8F327-94C7-487D-AB23-E09D8F4BA322}" type="presParOf" srcId="{BD90290C-9875-414C-8129-21C5CEBF16BB}" destId="{E291184C-4E1F-4FAB-BC53-DAC413E908DD}" srcOrd="1" destOrd="0" presId="urn:microsoft.com/office/officeart/2018/2/layout/IconLabelDescriptionList"/>
    <dgm:cxn modelId="{2B3896D0-807A-49CF-882B-A82F86C991B0}" type="presParOf" srcId="{BD90290C-9875-414C-8129-21C5CEBF16BB}" destId="{CD101630-4D82-4F6D-B298-C6CC623215DF}" srcOrd="2" destOrd="0" presId="urn:microsoft.com/office/officeart/2018/2/layout/IconLabelDescriptionList"/>
    <dgm:cxn modelId="{45DF6D0B-7692-4755-AFBB-8BB563D5B62F}" type="presParOf" srcId="{BD90290C-9875-414C-8129-21C5CEBF16BB}" destId="{D5EED32D-DE3F-46E1-904A-68B03DE77F96}" srcOrd="3" destOrd="0" presId="urn:microsoft.com/office/officeart/2018/2/layout/IconLabelDescriptionList"/>
    <dgm:cxn modelId="{AC485032-B1DD-41B8-AD32-772BDC2F9842}" type="presParOf" srcId="{BD90290C-9875-414C-8129-21C5CEBF16BB}" destId="{B87EE25E-42A6-4860-A720-1CA726D7C0AF}" srcOrd="4" destOrd="0" presId="urn:microsoft.com/office/officeart/2018/2/layout/IconLabelDescriptionList"/>
    <dgm:cxn modelId="{4521922D-DAF7-4D68-A28D-454B627A902A}" type="presParOf" srcId="{B7DECA0C-895A-4FA7-9027-AA7268977671}" destId="{999735AD-4D2E-4DB2-8B26-2530C748E357}" srcOrd="3" destOrd="0" presId="urn:microsoft.com/office/officeart/2018/2/layout/IconLabelDescriptionList"/>
    <dgm:cxn modelId="{91CA893F-7DEE-4784-95AC-09946ACD1C27}" type="presParOf" srcId="{B7DECA0C-895A-4FA7-9027-AA7268977671}" destId="{AE3A9EF0-6E0F-4F56-ADC0-9C1DF338726A}" srcOrd="4" destOrd="0" presId="urn:microsoft.com/office/officeart/2018/2/layout/IconLabelDescriptionList"/>
    <dgm:cxn modelId="{2122E36D-F55C-48FB-AB3C-6E70416F8945}" type="presParOf" srcId="{AE3A9EF0-6E0F-4F56-ADC0-9C1DF338726A}" destId="{97B28672-5677-428D-B899-70B5683E179C}" srcOrd="0" destOrd="0" presId="urn:microsoft.com/office/officeart/2018/2/layout/IconLabelDescriptionList"/>
    <dgm:cxn modelId="{93445D22-E632-4966-AD38-EB149279F2C3}" type="presParOf" srcId="{AE3A9EF0-6E0F-4F56-ADC0-9C1DF338726A}" destId="{F88D856A-DF43-4822-B92C-84FAE3689BCD}" srcOrd="1" destOrd="0" presId="urn:microsoft.com/office/officeart/2018/2/layout/IconLabelDescriptionList"/>
    <dgm:cxn modelId="{75F34050-D809-44A4-AB83-8F8160D1F7CF}" type="presParOf" srcId="{AE3A9EF0-6E0F-4F56-ADC0-9C1DF338726A}" destId="{D7F1488B-4E6B-40F0-A3E2-8DAD0DC959ED}" srcOrd="2" destOrd="0" presId="urn:microsoft.com/office/officeart/2018/2/layout/IconLabelDescriptionList"/>
    <dgm:cxn modelId="{7E0AB40F-E776-45A0-8C32-DE6EE7F28D51}" type="presParOf" srcId="{AE3A9EF0-6E0F-4F56-ADC0-9C1DF338726A}" destId="{7062E3C8-C087-4CF0-A445-98288B3EBF87}" srcOrd="3" destOrd="0" presId="urn:microsoft.com/office/officeart/2018/2/layout/IconLabelDescriptionList"/>
    <dgm:cxn modelId="{6838927A-2142-4DDB-BF40-FF042AD6ACD5}" type="presParOf" srcId="{AE3A9EF0-6E0F-4F56-ADC0-9C1DF338726A}" destId="{F87EB54D-94D1-4215-A2FA-9D0D8C93937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369FCE2-FBD1-46B0-9CB9-47D2B2B9A09A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2103E-3E82-4452-8B19-8EBF76E56DC7}">
      <dgm:prSet/>
      <dgm:spPr/>
      <dgm:t>
        <a:bodyPr/>
        <a:lstStyle/>
        <a:p>
          <a:r>
            <a:rPr lang="en-US"/>
            <a:t>Conduct a biannual </a:t>
          </a:r>
          <a:r>
            <a:rPr lang="en-US">
              <a:hlinkClick xmlns:r="http://schemas.openxmlformats.org/officeDocument/2006/relationships" r:id="rId1"/>
            </a:rPr>
            <a:t>community well-being survey</a:t>
          </a:r>
          <a:endParaRPr lang="en-US"/>
        </a:p>
      </dgm:t>
    </dgm:pt>
    <dgm:pt modelId="{A110000D-33C5-4649-AF5F-00AC930A6340}" type="parTrans" cxnId="{7DAE5B5E-6F5D-4013-8346-CDC763C17812}">
      <dgm:prSet/>
      <dgm:spPr/>
      <dgm:t>
        <a:bodyPr/>
        <a:lstStyle/>
        <a:p>
          <a:endParaRPr lang="en-US"/>
        </a:p>
      </dgm:t>
    </dgm:pt>
    <dgm:pt modelId="{B9AA7366-C6A8-4143-8BC9-A8F224E11774}" type="sibTrans" cxnId="{7DAE5B5E-6F5D-4013-8346-CDC763C17812}">
      <dgm:prSet/>
      <dgm:spPr/>
      <dgm:t>
        <a:bodyPr/>
        <a:lstStyle/>
        <a:p>
          <a:endParaRPr lang="en-US"/>
        </a:p>
      </dgm:t>
    </dgm:pt>
    <dgm:pt modelId="{3323F20D-42B2-47ED-A61D-DCF49B882BDD}">
      <dgm:prSet/>
      <dgm:spPr/>
      <dgm:t>
        <a:bodyPr/>
        <a:lstStyle/>
        <a:p>
          <a:r>
            <a:rPr lang="en-US"/>
            <a:t>Identify gaps in health, connection, and workforce that allows you to refocus your community efforts and work on one issue per year</a:t>
          </a:r>
        </a:p>
      </dgm:t>
    </dgm:pt>
    <dgm:pt modelId="{E309AE71-4C9E-4F0D-8842-842882C95DFD}" type="parTrans" cxnId="{29C7A3DF-A7FC-4CB4-A305-AD492572015C}">
      <dgm:prSet/>
      <dgm:spPr/>
      <dgm:t>
        <a:bodyPr/>
        <a:lstStyle/>
        <a:p>
          <a:endParaRPr lang="en-US"/>
        </a:p>
      </dgm:t>
    </dgm:pt>
    <dgm:pt modelId="{052F7ED2-8A85-41EC-9FD1-DADBDFF1AD26}" type="sibTrans" cxnId="{29C7A3DF-A7FC-4CB4-A305-AD492572015C}">
      <dgm:prSet/>
      <dgm:spPr/>
      <dgm:t>
        <a:bodyPr/>
        <a:lstStyle/>
        <a:p>
          <a:endParaRPr lang="en-US"/>
        </a:p>
      </dgm:t>
    </dgm:pt>
    <dgm:pt modelId="{1EE53E84-B087-468B-A954-3CB843554E6D}">
      <dgm:prSet/>
      <dgm:spPr/>
      <dgm:t>
        <a:bodyPr/>
        <a:lstStyle/>
        <a:p>
          <a:r>
            <a:rPr lang="en-US"/>
            <a:t>100% of critical community resources have multi-language materials and identified translators/guides to assist clients</a:t>
          </a:r>
        </a:p>
      </dgm:t>
    </dgm:pt>
    <dgm:pt modelId="{72EF0137-4DA5-4932-A1BA-6C732074D3AE}" type="parTrans" cxnId="{5B801A22-C66D-414D-A2F0-039118355D2D}">
      <dgm:prSet/>
      <dgm:spPr/>
      <dgm:t>
        <a:bodyPr/>
        <a:lstStyle/>
        <a:p>
          <a:endParaRPr lang="en-US"/>
        </a:p>
      </dgm:t>
    </dgm:pt>
    <dgm:pt modelId="{8E00839D-B144-45E5-BF9A-3F6BAFF762B4}" type="sibTrans" cxnId="{5B801A22-C66D-414D-A2F0-039118355D2D}">
      <dgm:prSet/>
      <dgm:spPr/>
      <dgm:t>
        <a:bodyPr/>
        <a:lstStyle/>
        <a:p>
          <a:endParaRPr lang="en-US"/>
        </a:p>
      </dgm:t>
    </dgm:pt>
    <dgm:pt modelId="{BA183D10-81A2-4540-BB60-6F6EB634112F}">
      <dgm:prSet/>
      <dgm:spPr/>
      <dgm:t>
        <a:bodyPr/>
        <a:lstStyle/>
        <a:p>
          <a:r>
            <a:rPr lang="en-US" dirty="0"/>
            <a:t>Each of Huron’s top five multicultural groups has a music, arts, or athletic event – sponsored by the community – to highlight their contribution and value to the community</a:t>
          </a:r>
        </a:p>
      </dgm:t>
    </dgm:pt>
    <dgm:pt modelId="{36A8B9DD-39AF-4A67-A0BA-58E3DD602650}" type="parTrans" cxnId="{1F001FD9-4019-4CC5-9467-8F1DA21F2E4E}">
      <dgm:prSet/>
      <dgm:spPr/>
      <dgm:t>
        <a:bodyPr/>
        <a:lstStyle/>
        <a:p>
          <a:endParaRPr lang="en-US"/>
        </a:p>
      </dgm:t>
    </dgm:pt>
    <dgm:pt modelId="{479639DE-C308-4D4F-A64A-3062C2AF14C1}" type="sibTrans" cxnId="{1F001FD9-4019-4CC5-9467-8F1DA21F2E4E}">
      <dgm:prSet/>
      <dgm:spPr/>
      <dgm:t>
        <a:bodyPr/>
        <a:lstStyle/>
        <a:p>
          <a:endParaRPr lang="en-US"/>
        </a:p>
      </dgm:t>
    </dgm:pt>
    <dgm:pt modelId="{CAFE397A-C087-454F-9AD4-992C1F61FE6A}">
      <dgm:prSet/>
      <dgm:spPr/>
      <dgm:t>
        <a:bodyPr/>
        <a:lstStyle/>
        <a:p>
          <a:r>
            <a:rPr lang="en-US"/>
            <a:t>Huron’s biking/walking trails are 100% connected and 100% continuous</a:t>
          </a:r>
        </a:p>
      </dgm:t>
    </dgm:pt>
    <dgm:pt modelId="{D98BF951-8545-4F1F-97AE-6C11A807B185}" type="parTrans" cxnId="{E17CDC1D-8C26-4C5A-9887-446572696635}">
      <dgm:prSet/>
      <dgm:spPr/>
      <dgm:t>
        <a:bodyPr/>
        <a:lstStyle/>
        <a:p>
          <a:endParaRPr lang="en-US"/>
        </a:p>
      </dgm:t>
    </dgm:pt>
    <dgm:pt modelId="{F3963718-9067-4D7F-87DE-D2F98542BD53}" type="sibTrans" cxnId="{E17CDC1D-8C26-4C5A-9887-446572696635}">
      <dgm:prSet/>
      <dgm:spPr/>
      <dgm:t>
        <a:bodyPr/>
        <a:lstStyle/>
        <a:p>
          <a:endParaRPr lang="en-US"/>
        </a:p>
      </dgm:t>
    </dgm:pt>
    <dgm:pt modelId="{BF2E3661-AB1D-4BAE-8E03-66B29F4F88C8}">
      <dgm:prSet/>
      <dgm:spPr/>
      <dgm:t>
        <a:bodyPr/>
        <a:lstStyle/>
        <a:p>
          <a:r>
            <a:rPr lang="en-US" dirty="0"/>
            <a:t>% of positive stories about human interest, events, etc. in the news or online outweighs negative or other stories by 3 to 1 or greater</a:t>
          </a:r>
        </a:p>
      </dgm:t>
    </dgm:pt>
    <dgm:pt modelId="{159C329D-C8DF-4506-945A-E363DBCD8E80}" type="parTrans" cxnId="{AEBEEE2E-799E-4216-ABF7-D37EEBABE228}">
      <dgm:prSet/>
      <dgm:spPr/>
      <dgm:t>
        <a:bodyPr/>
        <a:lstStyle/>
        <a:p>
          <a:endParaRPr lang="en-US"/>
        </a:p>
      </dgm:t>
    </dgm:pt>
    <dgm:pt modelId="{182A1FF5-750C-4553-A363-49B41E914C8B}" type="sibTrans" cxnId="{AEBEEE2E-799E-4216-ABF7-D37EEBABE228}">
      <dgm:prSet/>
      <dgm:spPr/>
      <dgm:t>
        <a:bodyPr/>
        <a:lstStyle/>
        <a:p>
          <a:endParaRPr lang="en-US"/>
        </a:p>
      </dgm:t>
    </dgm:pt>
    <dgm:pt modelId="{0AAA6D2F-F564-4C07-9D95-7A6448428DC1}">
      <dgm:prSet/>
      <dgm:spPr/>
      <dgm:t>
        <a:bodyPr/>
        <a:lstStyle/>
        <a:p>
          <a:r>
            <a:rPr lang="en-US"/>
            <a:t>Property management and maintenance education is in place and is providing direct outreach and training for all of Huron’s top five multicultural groups</a:t>
          </a:r>
        </a:p>
      </dgm:t>
    </dgm:pt>
    <dgm:pt modelId="{919C9CCB-498B-4649-B7D1-E508E683707B}" type="parTrans" cxnId="{4B94F63F-E348-4059-A210-7E2F80D1287F}">
      <dgm:prSet/>
      <dgm:spPr/>
      <dgm:t>
        <a:bodyPr/>
        <a:lstStyle/>
        <a:p>
          <a:endParaRPr lang="en-US"/>
        </a:p>
      </dgm:t>
    </dgm:pt>
    <dgm:pt modelId="{F60CD72B-625E-4AEE-B72C-2DDCED6C6E21}" type="sibTrans" cxnId="{4B94F63F-E348-4059-A210-7E2F80D1287F}">
      <dgm:prSet/>
      <dgm:spPr/>
      <dgm:t>
        <a:bodyPr/>
        <a:lstStyle/>
        <a:p>
          <a:endParaRPr lang="en-US"/>
        </a:p>
      </dgm:t>
    </dgm:pt>
    <dgm:pt modelId="{D0896E3D-36BB-4E81-9239-0C29BF8A3384}" type="pres">
      <dgm:prSet presAssocID="{E369FCE2-FBD1-46B0-9CB9-47D2B2B9A09A}" presName="Name0" presStyleCnt="0">
        <dgm:presLayoutVars>
          <dgm:dir/>
          <dgm:resizeHandles val="exact"/>
        </dgm:presLayoutVars>
      </dgm:prSet>
      <dgm:spPr/>
    </dgm:pt>
    <dgm:pt modelId="{5D6673F6-9035-440E-853E-C8B5F3DF7F80}" type="pres">
      <dgm:prSet presAssocID="{06C2103E-3E82-4452-8B19-8EBF76E56DC7}" presName="node" presStyleLbl="node1" presStyleIdx="0" presStyleCnt="11">
        <dgm:presLayoutVars>
          <dgm:bulletEnabled val="1"/>
        </dgm:presLayoutVars>
      </dgm:prSet>
      <dgm:spPr/>
    </dgm:pt>
    <dgm:pt modelId="{AD481244-899C-4249-9152-E651A1CFC79F}" type="pres">
      <dgm:prSet presAssocID="{B9AA7366-C6A8-4143-8BC9-A8F224E11774}" presName="sibTransSpacerBeforeConnector" presStyleCnt="0"/>
      <dgm:spPr/>
    </dgm:pt>
    <dgm:pt modelId="{41424D75-8CD3-4BF3-B128-9A8760BB494B}" type="pres">
      <dgm:prSet presAssocID="{B9AA7366-C6A8-4143-8BC9-A8F224E11774}" presName="sibTrans" presStyleLbl="node1" presStyleIdx="1" presStyleCnt="11"/>
      <dgm:spPr/>
    </dgm:pt>
    <dgm:pt modelId="{530EAD6D-5F1D-4414-8031-24C4AFBDDD45}" type="pres">
      <dgm:prSet presAssocID="{B9AA7366-C6A8-4143-8BC9-A8F224E11774}" presName="sibTransSpacerAfterConnector" presStyleCnt="0"/>
      <dgm:spPr/>
    </dgm:pt>
    <dgm:pt modelId="{FCEDE1D0-2D8D-48D5-94C8-FED3E6EC33BD}" type="pres">
      <dgm:prSet presAssocID="{1EE53E84-B087-468B-A954-3CB843554E6D}" presName="node" presStyleLbl="node1" presStyleIdx="2" presStyleCnt="11">
        <dgm:presLayoutVars>
          <dgm:bulletEnabled val="1"/>
        </dgm:presLayoutVars>
      </dgm:prSet>
      <dgm:spPr/>
    </dgm:pt>
    <dgm:pt modelId="{819298B2-E1EA-43ED-88D3-A6BDC3D42BCE}" type="pres">
      <dgm:prSet presAssocID="{8E00839D-B144-45E5-BF9A-3F6BAFF762B4}" presName="sibTransSpacerBeforeConnector" presStyleCnt="0"/>
      <dgm:spPr/>
    </dgm:pt>
    <dgm:pt modelId="{DA78E475-4319-4E74-9A30-4C6162C42FCA}" type="pres">
      <dgm:prSet presAssocID="{8E00839D-B144-45E5-BF9A-3F6BAFF762B4}" presName="sibTrans" presStyleLbl="node1" presStyleIdx="3" presStyleCnt="11"/>
      <dgm:spPr/>
    </dgm:pt>
    <dgm:pt modelId="{4AD0B120-9BDC-49E2-AC2C-D99196DAFBA0}" type="pres">
      <dgm:prSet presAssocID="{8E00839D-B144-45E5-BF9A-3F6BAFF762B4}" presName="sibTransSpacerAfterConnector" presStyleCnt="0"/>
      <dgm:spPr/>
    </dgm:pt>
    <dgm:pt modelId="{02C2737A-1A68-493D-8CF6-D7756B296FFE}" type="pres">
      <dgm:prSet presAssocID="{BA183D10-81A2-4540-BB60-6F6EB634112F}" presName="node" presStyleLbl="node1" presStyleIdx="4" presStyleCnt="11">
        <dgm:presLayoutVars>
          <dgm:bulletEnabled val="1"/>
        </dgm:presLayoutVars>
      </dgm:prSet>
      <dgm:spPr/>
    </dgm:pt>
    <dgm:pt modelId="{15716CC9-A9C2-4A83-A793-19DC0D5A2320}" type="pres">
      <dgm:prSet presAssocID="{479639DE-C308-4D4F-A64A-3062C2AF14C1}" presName="sibTransSpacerBeforeConnector" presStyleCnt="0"/>
      <dgm:spPr/>
    </dgm:pt>
    <dgm:pt modelId="{B04AF8EB-CFE4-4CD3-BF88-2A4A4DC35C86}" type="pres">
      <dgm:prSet presAssocID="{479639DE-C308-4D4F-A64A-3062C2AF14C1}" presName="sibTrans" presStyleLbl="node1" presStyleIdx="5" presStyleCnt="11"/>
      <dgm:spPr/>
    </dgm:pt>
    <dgm:pt modelId="{F8C306ED-7F0A-49BE-8C35-818841591B79}" type="pres">
      <dgm:prSet presAssocID="{479639DE-C308-4D4F-A64A-3062C2AF14C1}" presName="sibTransSpacerAfterConnector" presStyleCnt="0"/>
      <dgm:spPr/>
    </dgm:pt>
    <dgm:pt modelId="{7AB48B95-CC0E-434B-86E9-B637F8E08297}" type="pres">
      <dgm:prSet presAssocID="{CAFE397A-C087-454F-9AD4-992C1F61FE6A}" presName="node" presStyleLbl="node1" presStyleIdx="6" presStyleCnt="11">
        <dgm:presLayoutVars>
          <dgm:bulletEnabled val="1"/>
        </dgm:presLayoutVars>
      </dgm:prSet>
      <dgm:spPr/>
    </dgm:pt>
    <dgm:pt modelId="{FC48AE4D-C551-4E8D-A8D8-F0EDA97A5598}" type="pres">
      <dgm:prSet presAssocID="{F3963718-9067-4D7F-87DE-D2F98542BD53}" presName="sibTransSpacerBeforeConnector" presStyleCnt="0"/>
      <dgm:spPr/>
    </dgm:pt>
    <dgm:pt modelId="{549748DA-99DF-498C-ACEA-1B7705979022}" type="pres">
      <dgm:prSet presAssocID="{F3963718-9067-4D7F-87DE-D2F98542BD53}" presName="sibTrans" presStyleLbl="node1" presStyleIdx="7" presStyleCnt="11"/>
      <dgm:spPr/>
    </dgm:pt>
    <dgm:pt modelId="{A6185721-B2F6-4C90-833D-5B8820831546}" type="pres">
      <dgm:prSet presAssocID="{F3963718-9067-4D7F-87DE-D2F98542BD53}" presName="sibTransSpacerAfterConnector" presStyleCnt="0"/>
      <dgm:spPr/>
    </dgm:pt>
    <dgm:pt modelId="{DA2C916C-9242-404C-9E55-3B3782900466}" type="pres">
      <dgm:prSet presAssocID="{BF2E3661-AB1D-4BAE-8E03-66B29F4F88C8}" presName="node" presStyleLbl="node1" presStyleIdx="8" presStyleCnt="11">
        <dgm:presLayoutVars>
          <dgm:bulletEnabled val="1"/>
        </dgm:presLayoutVars>
      </dgm:prSet>
      <dgm:spPr/>
    </dgm:pt>
    <dgm:pt modelId="{E3C8DA8C-E773-40AB-A18C-B900E86F2C96}" type="pres">
      <dgm:prSet presAssocID="{182A1FF5-750C-4553-A363-49B41E914C8B}" presName="sibTransSpacerBeforeConnector" presStyleCnt="0"/>
      <dgm:spPr/>
    </dgm:pt>
    <dgm:pt modelId="{AF865421-4506-478E-B0FF-1C4B62E5C216}" type="pres">
      <dgm:prSet presAssocID="{182A1FF5-750C-4553-A363-49B41E914C8B}" presName="sibTrans" presStyleLbl="node1" presStyleIdx="9" presStyleCnt="11"/>
      <dgm:spPr/>
    </dgm:pt>
    <dgm:pt modelId="{BE5CFFE7-ACC6-4931-9345-BB361BE02660}" type="pres">
      <dgm:prSet presAssocID="{182A1FF5-750C-4553-A363-49B41E914C8B}" presName="sibTransSpacerAfterConnector" presStyleCnt="0"/>
      <dgm:spPr/>
    </dgm:pt>
    <dgm:pt modelId="{FB971F49-D83D-41C5-97E1-ADD92CBE1A30}" type="pres">
      <dgm:prSet presAssocID="{0AAA6D2F-F564-4C07-9D95-7A6448428DC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F594700-3487-4512-8FB3-85C62BBEE664}" type="presOf" srcId="{1EE53E84-B087-468B-A954-3CB843554E6D}" destId="{FCEDE1D0-2D8D-48D5-94C8-FED3E6EC33BD}" srcOrd="0" destOrd="0" presId="urn:microsoft.com/office/officeart/2016/7/layout/BasicProcessNew"/>
    <dgm:cxn modelId="{CF7C3110-CD7E-4665-A26D-F0529AC4F17F}" type="presOf" srcId="{BA183D10-81A2-4540-BB60-6F6EB634112F}" destId="{02C2737A-1A68-493D-8CF6-D7756B296FFE}" srcOrd="0" destOrd="0" presId="urn:microsoft.com/office/officeart/2016/7/layout/BasicProcessNew"/>
    <dgm:cxn modelId="{E17CDC1D-8C26-4C5A-9887-446572696635}" srcId="{E369FCE2-FBD1-46B0-9CB9-47D2B2B9A09A}" destId="{CAFE397A-C087-454F-9AD4-992C1F61FE6A}" srcOrd="3" destOrd="0" parTransId="{D98BF951-8545-4F1F-97AE-6C11A807B185}" sibTransId="{F3963718-9067-4D7F-87DE-D2F98542BD53}"/>
    <dgm:cxn modelId="{5B801A22-C66D-414D-A2F0-039118355D2D}" srcId="{E369FCE2-FBD1-46B0-9CB9-47D2B2B9A09A}" destId="{1EE53E84-B087-468B-A954-3CB843554E6D}" srcOrd="1" destOrd="0" parTransId="{72EF0137-4DA5-4932-A1BA-6C732074D3AE}" sibTransId="{8E00839D-B144-45E5-BF9A-3F6BAFF762B4}"/>
    <dgm:cxn modelId="{ADE79125-F1EE-469F-8045-B4DCC1B482A9}" type="presOf" srcId="{8E00839D-B144-45E5-BF9A-3F6BAFF762B4}" destId="{DA78E475-4319-4E74-9A30-4C6162C42FCA}" srcOrd="0" destOrd="0" presId="urn:microsoft.com/office/officeart/2016/7/layout/BasicProcessNew"/>
    <dgm:cxn modelId="{AEBEEE2E-799E-4216-ABF7-D37EEBABE228}" srcId="{E369FCE2-FBD1-46B0-9CB9-47D2B2B9A09A}" destId="{BF2E3661-AB1D-4BAE-8E03-66B29F4F88C8}" srcOrd="4" destOrd="0" parTransId="{159C329D-C8DF-4506-945A-E363DBCD8E80}" sibTransId="{182A1FF5-750C-4553-A363-49B41E914C8B}"/>
    <dgm:cxn modelId="{4B94F63F-E348-4059-A210-7E2F80D1287F}" srcId="{E369FCE2-FBD1-46B0-9CB9-47D2B2B9A09A}" destId="{0AAA6D2F-F564-4C07-9D95-7A6448428DC1}" srcOrd="5" destOrd="0" parTransId="{919C9CCB-498B-4649-B7D1-E508E683707B}" sibTransId="{F60CD72B-625E-4AEE-B72C-2DDCED6C6E21}"/>
    <dgm:cxn modelId="{7DAE5B5E-6F5D-4013-8346-CDC763C17812}" srcId="{E369FCE2-FBD1-46B0-9CB9-47D2B2B9A09A}" destId="{06C2103E-3E82-4452-8B19-8EBF76E56DC7}" srcOrd="0" destOrd="0" parTransId="{A110000D-33C5-4649-AF5F-00AC930A6340}" sibTransId="{B9AA7366-C6A8-4143-8BC9-A8F224E11774}"/>
    <dgm:cxn modelId="{559A7261-7AE9-48D3-AD8E-6E21A60D4A83}" type="presOf" srcId="{182A1FF5-750C-4553-A363-49B41E914C8B}" destId="{AF865421-4506-478E-B0FF-1C4B62E5C216}" srcOrd="0" destOrd="0" presId="urn:microsoft.com/office/officeart/2016/7/layout/BasicProcessNew"/>
    <dgm:cxn modelId="{3F407B68-7536-4FF9-87D5-1445D0B6FC6F}" type="presOf" srcId="{0AAA6D2F-F564-4C07-9D95-7A6448428DC1}" destId="{FB971F49-D83D-41C5-97E1-ADD92CBE1A30}" srcOrd="0" destOrd="0" presId="urn:microsoft.com/office/officeart/2016/7/layout/BasicProcessNew"/>
    <dgm:cxn modelId="{644F9073-9AF8-4152-B1F9-2C96EA957DF7}" type="presOf" srcId="{E369FCE2-FBD1-46B0-9CB9-47D2B2B9A09A}" destId="{D0896E3D-36BB-4E81-9239-0C29BF8A3384}" srcOrd="0" destOrd="0" presId="urn:microsoft.com/office/officeart/2016/7/layout/BasicProcessNew"/>
    <dgm:cxn modelId="{12ABD388-E233-4BDF-8DF4-4B90514ED086}" type="presOf" srcId="{F3963718-9067-4D7F-87DE-D2F98542BD53}" destId="{549748DA-99DF-498C-ACEA-1B7705979022}" srcOrd="0" destOrd="0" presId="urn:microsoft.com/office/officeart/2016/7/layout/BasicProcessNew"/>
    <dgm:cxn modelId="{33EE728A-CDE0-485C-8E5E-4A07D485B156}" type="presOf" srcId="{479639DE-C308-4D4F-A64A-3062C2AF14C1}" destId="{B04AF8EB-CFE4-4CD3-BF88-2A4A4DC35C86}" srcOrd="0" destOrd="0" presId="urn:microsoft.com/office/officeart/2016/7/layout/BasicProcessNew"/>
    <dgm:cxn modelId="{86CB8D94-50C6-47B0-A02B-E5AB73CB934C}" type="presOf" srcId="{BF2E3661-AB1D-4BAE-8E03-66B29F4F88C8}" destId="{DA2C916C-9242-404C-9E55-3B3782900466}" srcOrd="0" destOrd="0" presId="urn:microsoft.com/office/officeart/2016/7/layout/BasicProcessNew"/>
    <dgm:cxn modelId="{3035AFC5-07A0-472A-A776-24EA47646750}" type="presOf" srcId="{3323F20D-42B2-47ED-A61D-DCF49B882BDD}" destId="{5D6673F6-9035-440E-853E-C8B5F3DF7F80}" srcOrd="0" destOrd="1" presId="urn:microsoft.com/office/officeart/2016/7/layout/BasicProcessNew"/>
    <dgm:cxn modelId="{759EBDCB-4C36-448D-A59D-D00284E39E65}" type="presOf" srcId="{06C2103E-3E82-4452-8B19-8EBF76E56DC7}" destId="{5D6673F6-9035-440E-853E-C8B5F3DF7F80}" srcOrd="0" destOrd="0" presId="urn:microsoft.com/office/officeart/2016/7/layout/BasicProcessNew"/>
    <dgm:cxn modelId="{74F5B7CD-67DF-4ECF-88F9-8DB7E923A64D}" type="presOf" srcId="{CAFE397A-C087-454F-9AD4-992C1F61FE6A}" destId="{7AB48B95-CC0E-434B-86E9-B637F8E08297}" srcOrd="0" destOrd="0" presId="urn:microsoft.com/office/officeart/2016/7/layout/BasicProcessNew"/>
    <dgm:cxn modelId="{F22860D0-1A76-434D-8AF0-1188A3127235}" type="presOf" srcId="{B9AA7366-C6A8-4143-8BC9-A8F224E11774}" destId="{41424D75-8CD3-4BF3-B128-9A8760BB494B}" srcOrd="0" destOrd="0" presId="urn:microsoft.com/office/officeart/2016/7/layout/BasicProcessNew"/>
    <dgm:cxn modelId="{1F001FD9-4019-4CC5-9467-8F1DA21F2E4E}" srcId="{E369FCE2-FBD1-46B0-9CB9-47D2B2B9A09A}" destId="{BA183D10-81A2-4540-BB60-6F6EB634112F}" srcOrd="2" destOrd="0" parTransId="{36A8B9DD-39AF-4A67-A0BA-58E3DD602650}" sibTransId="{479639DE-C308-4D4F-A64A-3062C2AF14C1}"/>
    <dgm:cxn modelId="{29C7A3DF-A7FC-4CB4-A305-AD492572015C}" srcId="{06C2103E-3E82-4452-8B19-8EBF76E56DC7}" destId="{3323F20D-42B2-47ED-A61D-DCF49B882BDD}" srcOrd="0" destOrd="0" parTransId="{E309AE71-4C9E-4F0D-8842-842882C95DFD}" sibTransId="{052F7ED2-8A85-41EC-9FD1-DADBDFF1AD26}"/>
    <dgm:cxn modelId="{D988C94C-8343-492D-B852-9B38CCD9CF5E}" type="presParOf" srcId="{D0896E3D-36BB-4E81-9239-0C29BF8A3384}" destId="{5D6673F6-9035-440E-853E-C8B5F3DF7F80}" srcOrd="0" destOrd="0" presId="urn:microsoft.com/office/officeart/2016/7/layout/BasicProcessNew"/>
    <dgm:cxn modelId="{A8CC80A4-03FB-461D-B2D0-92672D576A7F}" type="presParOf" srcId="{D0896E3D-36BB-4E81-9239-0C29BF8A3384}" destId="{AD481244-899C-4249-9152-E651A1CFC79F}" srcOrd="1" destOrd="0" presId="urn:microsoft.com/office/officeart/2016/7/layout/BasicProcessNew"/>
    <dgm:cxn modelId="{CC889C31-F479-4407-B698-C44D214B1D70}" type="presParOf" srcId="{D0896E3D-36BB-4E81-9239-0C29BF8A3384}" destId="{41424D75-8CD3-4BF3-B128-9A8760BB494B}" srcOrd="2" destOrd="0" presId="urn:microsoft.com/office/officeart/2016/7/layout/BasicProcessNew"/>
    <dgm:cxn modelId="{ADDA8FFB-3C95-42AC-AC09-132460EE262C}" type="presParOf" srcId="{D0896E3D-36BB-4E81-9239-0C29BF8A3384}" destId="{530EAD6D-5F1D-4414-8031-24C4AFBDDD45}" srcOrd="3" destOrd="0" presId="urn:microsoft.com/office/officeart/2016/7/layout/BasicProcessNew"/>
    <dgm:cxn modelId="{3ABD88AA-DA76-4BA8-B20C-7194B2FAE27F}" type="presParOf" srcId="{D0896E3D-36BB-4E81-9239-0C29BF8A3384}" destId="{FCEDE1D0-2D8D-48D5-94C8-FED3E6EC33BD}" srcOrd="4" destOrd="0" presId="urn:microsoft.com/office/officeart/2016/7/layout/BasicProcessNew"/>
    <dgm:cxn modelId="{2808C5B9-E52B-4737-9915-628D107C9958}" type="presParOf" srcId="{D0896E3D-36BB-4E81-9239-0C29BF8A3384}" destId="{819298B2-E1EA-43ED-88D3-A6BDC3D42BCE}" srcOrd="5" destOrd="0" presId="urn:microsoft.com/office/officeart/2016/7/layout/BasicProcessNew"/>
    <dgm:cxn modelId="{793013EA-50F4-4B0F-A8D8-675E101F14B6}" type="presParOf" srcId="{D0896E3D-36BB-4E81-9239-0C29BF8A3384}" destId="{DA78E475-4319-4E74-9A30-4C6162C42FCA}" srcOrd="6" destOrd="0" presId="urn:microsoft.com/office/officeart/2016/7/layout/BasicProcessNew"/>
    <dgm:cxn modelId="{3C635D43-357C-46E3-A4C3-41DDD0042193}" type="presParOf" srcId="{D0896E3D-36BB-4E81-9239-0C29BF8A3384}" destId="{4AD0B120-9BDC-49E2-AC2C-D99196DAFBA0}" srcOrd="7" destOrd="0" presId="urn:microsoft.com/office/officeart/2016/7/layout/BasicProcessNew"/>
    <dgm:cxn modelId="{27998E07-1094-4144-8897-CB79621631F8}" type="presParOf" srcId="{D0896E3D-36BB-4E81-9239-0C29BF8A3384}" destId="{02C2737A-1A68-493D-8CF6-D7756B296FFE}" srcOrd="8" destOrd="0" presId="urn:microsoft.com/office/officeart/2016/7/layout/BasicProcessNew"/>
    <dgm:cxn modelId="{8E90B214-A6B3-458A-9871-3513E5D1D866}" type="presParOf" srcId="{D0896E3D-36BB-4E81-9239-0C29BF8A3384}" destId="{15716CC9-A9C2-4A83-A793-19DC0D5A2320}" srcOrd="9" destOrd="0" presId="urn:microsoft.com/office/officeart/2016/7/layout/BasicProcessNew"/>
    <dgm:cxn modelId="{3D29B679-773B-47C3-8A09-3FA53E57EBAE}" type="presParOf" srcId="{D0896E3D-36BB-4E81-9239-0C29BF8A3384}" destId="{B04AF8EB-CFE4-4CD3-BF88-2A4A4DC35C86}" srcOrd="10" destOrd="0" presId="urn:microsoft.com/office/officeart/2016/7/layout/BasicProcessNew"/>
    <dgm:cxn modelId="{076873BD-C2F5-49A7-B716-4860AF33B724}" type="presParOf" srcId="{D0896E3D-36BB-4E81-9239-0C29BF8A3384}" destId="{F8C306ED-7F0A-49BE-8C35-818841591B79}" srcOrd="11" destOrd="0" presId="urn:microsoft.com/office/officeart/2016/7/layout/BasicProcessNew"/>
    <dgm:cxn modelId="{D80AFC92-EDA4-46AF-9528-F1266FF6010A}" type="presParOf" srcId="{D0896E3D-36BB-4E81-9239-0C29BF8A3384}" destId="{7AB48B95-CC0E-434B-86E9-B637F8E08297}" srcOrd="12" destOrd="0" presId="urn:microsoft.com/office/officeart/2016/7/layout/BasicProcessNew"/>
    <dgm:cxn modelId="{622F7767-FE5A-429F-B02E-C38952CE906D}" type="presParOf" srcId="{D0896E3D-36BB-4E81-9239-0C29BF8A3384}" destId="{FC48AE4D-C551-4E8D-A8D8-F0EDA97A5598}" srcOrd="13" destOrd="0" presId="urn:microsoft.com/office/officeart/2016/7/layout/BasicProcessNew"/>
    <dgm:cxn modelId="{C30712F9-49B8-4F17-931F-1DCA07D22173}" type="presParOf" srcId="{D0896E3D-36BB-4E81-9239-0C29BF8A3384}" destId="{549748DA-99DF-498C-ACEA-1B7705979022}" srcOrd="14" destOrd="0" presId="urn:microsoft.com/office/officeart/2016/7/layout/BasicProcessNew"/>
    <dgm:cxn modelId="{4251DDF9-9AD7-4D0E-BB07-5900B24214B3}" type="presParOf" srcId="{D0896E3D-36BB-4E81-9239-0C29BF8A3384}" destId="{A6185721-B2F6-4C90-833D-5B8820831546}" srcOrd="15" destOrd="0" presId="urn:microsoft.com/office/officeart/2016/7/layout/BasicProcessNew"/>
    <dgm:cxn modelId="{3CB55B51-8805-43F6-83F1-F3AEF5B28228}" type="presParOf" srcId="{D0896E3D-36BB-4E81-9239-0C29BF8A3384}" destId="{DA2C916C-9242-404C-9E55-3B3782900466}" srcOrd="16" destOrd="0" presId="urn:microsoft.com/office/officeart/2016/7/layout/BasicProcessNew"/>
    <dgm:cxn modelId="{76CBB393-85AE-4639-B7DD-603EDA87100C}" type="presParOf" srcId="{D0896E3D-36BB-4E81-9239-0C29BF8A3384}" destId="{E3C8DA8C-E773-40AB-A18C-B900E86F2C96}" srcOrd="17" destOrd="0" presId="urn:microsoft.com/office/officeart/2016/7/layout/BasicProcessNew"/>
    <dgm:cxn modelId="{88FD1096-5A6B-4707-A143-86EEB89BA04A}" type="presParOf" srcId="{D0896E3D-36BB-4E81-9239-0C29BF8A3384}" destId="{AF865421-4506-478E-B0FF-1C4B62E5C216}" srcOrd="18" destOrd="0" presId="urn:microsoft.com/office/officeart/2016/7/layout/BasicProcessNew"/>
    <dgm:cxn modelId="{137DE630-79C2-4C8D-ABDA-634B2A987382}" type="presParOf" srcId="{D0896E3D-36BB-4E81-9239-0C29BF8A3384}" destId="{BE5CFFE7-ACC6-4931-9345-BB361BE02660}" srcOrd="19" destOrd="0" presId="urn:microsoft.com/office/officeart/2016/7/layout/BasicProcessNew"/>
    <dgm:cxn modelId="{1FDFFD7F-9CC0-42C5-A028-2B824D7CFA65}" type="presParOf" srcId="{D0896E3D-36BB-4E81-9239-0C29BF8A3384}" destId="{FB971F49-D83D-41C5-97E1-ADD92CBE1A30}" srcOrd="20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F445BED-E5F1-4F17-8C14-6FBDF087385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77B90BF-C369-4F85-917A-52B14C03CC52}">
      <dgm:prSet/>
      <dgm:spPr/>
      <dgm:t>
        <a:bodyPr/>
        <a:lstStyle/>
        <a:p>
          <a:r>
            <a:rPr lang="en-US"/>
            <a:t>Working group of 12-15 community members</a:t>
          </a:r>
        </a:p>
      </dgm:t>
    </dgm:pt>
    <dgm:pt modelId="{7BC57A42-EC0E-408F-8C3E-6A3F19F075F6}" type="parTrans" cxnId="{FE773559-B720-4D02-B649-6112FADA20F0}">
      <dgm:prSet/>
      <dgm:spPr/>
      <dgm:t>
        <a:bodyPr/>
        <a:lstStyle/>
        <a:p>
          <a:endParaRPr lang="en-US"/>
        </a:p>
      </dgm:t>
    </dgm:pt>
    <dgm:pt modelId="{44B8887A-C673-4CDC-85A3-0D11E65C1492}" type="sibTrans" cxnId="{FE773559-B720-4D02-B649-6112FADA20F0}">
      <dgm:prSet/>
      <dgm:spPr/>
      <dgm:t>
        <a:bodyPr/>
        <a:lstStyle/>
        <a:p>
          <a:endParaRPr lang="en-US"/>
        </a:p>
      </dgm:t>
    </dgm:pt>
    <dgm:pt modelId="{50395396-D0F3-4AEF-842F-1D4B67EA6B31}">
      <dgm:prSet/>
      <dgm:spPr/>
      <dgm:t>
        <a:bodyPr/>
        <a:lstStyle/>
        <a:p>
          <a:r>
            <a:rPr lang="en-US"/>
            <a:t>Meets quarterly, with subcommittees assigned to each of the critical issues identified as priorities by that group</a:t>
          </a:r>
        </a:p>
      </dgm:t>
    </dgm:pt>
    <dgm:pt modelId="{67F2A094-6246-4E0F-BB24-A45497882AD1}" type="parTrans" cxnId="{C919C53A-FF07-43DE-8465-84B184016E0E}">
      <dgm:prSet/>
      <dgm:spPr/>
      <dgm:t>
        <a:bodyPr/>
        <a:lstStyle/>
        <a:p>
          <a:endParaRPr lang="en-US"/>
        </a:p>
      </dgm:t>
    </dgm:pt>
    <dgm:pt modelId="{96D5F939-9CC7-480F-B3C0-7672677DB6AD}" type="sibTrans" cxnId="{C919C53A-FF07-43DE-8465-84B184016E0E}">
      <dgm:prSet/>
      <dgm:spPr/>
      <dgm:t>
        <a:bodyPr/>
        <a:lstStyle/>
        <a:p>
          <a:endParaRPr lang="en-US"/>
        </a:p>
      </dgm:t>
    </dgm:pt>
    <dgm:pt modelId="{BAEAE4B0-C95C-4108-8388-02C6E9F2DAC8}">
      <dgm:prSet/>
      <dgm:spPr/>
      <dgm:t>
        <a:bodyPr/>
        <a:lstStyle/>
        <a:p>
          <a:r>
            <a:rPr lang="en-US"/>
            <a:t>Identifies 3-5 critical measures and strategy for improving them in each subcommittee area</a:t>
          </a:r>
        </a:p>
      </dgm:t>
    </dgm:pt>
    <dgm:pt modelId="{9862BEB8-88F6-4AEC-AC8F-BCE72ADA86E5}" type="parTrans" cxnId="{5F7D72E4-F4E6-4375-96D3-F4E2FA2AC8A3}">
      <dgm:prSet/>
      <dgm:spPr/>
      <dgm:t>
        <a:bodyPr/>
        <a:lstStyle/>
        <a:p>
          <a:endParaRPr lang="en-US"/>
        </a:p>
      </dgm:t>
    </dgm:pt>
    <dgm:pt modelId="{EF25FADA-0CDC-4E65-8061-CBE41C109CA6}" type="sibTrans" cxnId="{5F7D72E4-F4E6-4375-96D3-F4E2FA2AC8A3}">
      <dgm:prSet/>
      <dgm:spPr/>
      <dgm:t>
        <a:bodyPr/>
        <a:lstStyle/>
        <a:p>
          <a:endParaRPr lang="en-US"/>
        </a:p>
      </dgm:t>
    </dgm:pt>
    <dgm:pt modelId="{57F5D194-B1CF-4FFA-9042-80BDE7A049C6}">
      <dgm:prSet/>
      <dgm:spPr/>
      <dgm:t>
        <a:bodyPr/>
        <a:lstStyle/>
        <a:p>
          <a:r>
            <a:rPr lang="en-US"/>
            <a:t>Reports out to the community once a year in a public forum on progress, wins, losses, and best next opportunities; provides a written summary for sharing in schools, churches, community groups, and the newspaper</a:t>
          </a:r>
        </a:p>
      </dgm:t>
    </dgm:pt>
    <dgm:pt modelId="{82F9BD21-6758-449A-8564-B3A01B6AB5C8}" type="parTrans" cxnId="{2F6F3AE5-9437-4844-B730-4F0125B5B75C}">
      <dgm:prSet/>
      <dgm:spPr/>
      <dgm:t>
        <a:bodyPr/>
        <a:lstStyle/>
        <a:p>
          <a:endParaRPr lang="en-US"/>
        </a:p>
      </dgm:t>
    </dgm:pt>
    <dgm:pt modelId="{AF22D863-E9E2-45FA-B84D-1ED3457C3079}" type="sibTrans" cxnId="{2F6F3AE5-9437-4844-B730-4F0125B5B75C}">
      <dgm:prSet/>
      <dgm:spPr/>
      <dgm:t>
        <a:bodyPr/>
        <a:lstStyle/>
        <a:p>
          <a:endParaRPr lang="en-US"/>
        </a:p>
      </dgm:t>
    </dgm:pt>
    <dgm:pt modelId="{F4028756-D482-4D79-9477-AF0270DF5749}">
      <dgm:prSet/>
      <dgm:spPr/>
      <dgm:t>
        <a:bodyPr/>
        <a:lstStyle/>
        <a:p>
          <a:r>
            <a:rPr lang="en-US"/>
            <a:t>Prioritizes transparency on all fronts to build trust</a:t>
          </a:r>
        </a:p>
      </dgm:t>
    </dgm:pt>
    <dgm:pt modelId="{21AA8C5E-6DDB-428B-A033-1A1A69AF59D2}" type="parTrans" cxnId="{F573E0A6-0246-4800-A078-61F581FB3C20}">
      <dgm:prSet/>
      <dgm:spPr/>
      <dgm:t>
        <a:bodyPr/>
        <a:lstStyle/>
        <a:p>
          <a:endParaRPr lang="en-US"/>
        </a:p>
      </dgm:t>
    </dgm:pt>
    <dgm:pt modelId="{9F84195D-CAE2-4F36-BF68-AA443DB9D9D2}" type="sibTrans" cxnId="{F573E0A6-0246-4800-A078-61F581FB3C20}">
      <dgm:prSet/>
      <dgm:spPr/>
      <dgm:t>
        <a:bodyPr/>
        <a:lstStyle/>
        <a:p>
          <a:endParaRPr lang="en-US"/>
        </a:p>
      </dgm:t>
    </dgm:pt>
    <dgm:pt modelId="{771B4ABC-70AF-462A-9CEB-77EFEAD0F5A2}">
      <dgm:prSet/>
      <dgm:spPr/>
      <dgm:t>
        <a:bodyPr/>
        <a:lstStyle/>
        <a:p>
          <a:r>
            <a:rPr lang="en-US"/>
            <a:t>Engages with and coordinates outside resources to help the community grow</a:t>
          </a:r>
        </a:p>
      </dgm:t>
    </dgm:pt>
    <dgm:pt modelId="{D5A81AF2-82D2-465C-A4F6-0B3C5D901FDF}" type="parTrans" cxnId="{F5AF06C4-3AF9-43CC-9575-BD1E508D8075}">
      <dgm:prSet/>
      <dgm:spPr/>
      <dgm:t>
        <a:bodyPr/>
        <a:lstStyle/>
        <a:p>
          <a:endParaRPr lang="en-US"/>
        </a:p>
      </dgm:t>
    </dgm:pt>
    <dgm:pt modelId="{415E66B0-EAAC-43BA-901E-F8C04E090227}" type="sibTrans" cxnId="{F5AF06C4-3AF9-43CC-9575-BD1E508D8075}">
      <dgm:prSet/>
      <dgm:spPr/>
      <dgm:t>
        <a:bodyPr/>
        <a:lstStyle/>
        <a:p>
          <a:endParaRPr lang="en-US"/>
        </a:p>
      </dgm:t>
    </dgm:pt>
    <dgm:pt modelId="{9154B632-AEA0-4913-8A7F-27F043464324}" type="pres">
      <dgm:prSet presAssocID="{8F445BED-E5F1-4F17-8C14-6FBDF0873850}" presName="root" presStyleCnt="0">
        <dgm:presLayoutVars>
          <dgm:dir/>
          <dgm:resizeHandles val="exact"/>
        </dgm:presLayoutVars>
      </dgm:prSet>
      <dgm:spPr/>
    </dgm:pt>
    <dgm:pt modelId="{B27CB34B-E375-4566-99B2-7B731E0B06EE}" type="pres">
      <dgm:prSet presAssocID="{8F445BED-E5F1-4F17-8C14-6FBDF0873850}" presName="container" presStyleCnt="0">
        <dgm:presLayoutVars>
          <dgm:dir/>
          <dgm:resizeHandles val="exact"/>
        </dgm:presLayoutVars>
      </dgm:prSet>
      <dgm:spPr/>
    </dgm:pt>
    <dgm:pt modelId="{B4F76647-086E-4F4F-8972-658ED35C955C}" type="pres">
      <dgm:prSet presAssocID="{C77B90BF-C369-4F85-917A-52B14C03CC52}" presName="compNode" presStyleCnt="0"/>
      <dgm:spPr/>
    </dgm:pt>
    <dgm:pt modelId="{8BF4CB5D-451B-48FE-A813-0B9B4E1543B5}" type="pres">
      <dgm:prSet presAssocID="{C77B90BF-C369-4F85-917A-52B14C03CC52}" presName="iconBgRect" presStyleLbl="bgShp" presStyleIdx="0" presStyleCnt="6"/>
      <dgm:spPr/>
    </dgm:pt>
    <dgm:pt modelId="{B4D3DBB5-19B4-4BD2-9426-6AECB364B7EE}" type="pres">
      <dgm:prSet presAssocID="{C77B90BF-C369-4F85-917A-52B14C03CC5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C8509DA-9CDD-419E-9C3F-FD37E448556A}" type="pres">
      <dgm:prSet presAssocID="{C77B90BF-C369-4F85-917A-52B14C03CC52}" presName="spaceRect" presStyleCnt="0"/>
      <dgm:spPr/>
    </dgm:pt>
    <dgm:pt modelId="{BC584424-D270-4571-B9C5-D0D40924233F}" type="pres">
      <dgm:prSet presAssocID="{C77B90BF-C369-4F85-917A-52B14C03CC52}" presName="textRect" presStyleLbl="revTx" presStyleIdx="0" presStyleCnt="6">
        <dgm:presLayoutVars>
          <dgm:chMax val="1"/>
          <dgm:chPref val="1"/>
        </dgm:presLayoutVars>
      </dgm:prSet>
      <dgm:spPr/>
    </dgm:pt>
    <dgm:pt modelId="{8C9C6AFD-D684-49D0-BBF9-2831E3C60B2D}" type="pres">
      <dgm:prSet presAssocID="{44B8887A-C673-4CDC-85A3-0D11E65C1492}" presName="sibTrans" presStyleLbl="sibTrans2D1" presStyleIdx="0" presStyleCnt="0"/>
      <dgm:spPr/>
    </dgm:pt>
    <dgm:pt modelId="{B6DC9271-CE55-4454-9C91-384D0D7B42B9}" type="pres">
      <dgm:prSet presAssocID="{50395396-D0F3-4AEF-842F-1D4B67EA6B31}" presName="compNode" presStyleCnt="0"/>
      <dgm:spPr/>
    </dgm:pt>
    <dgm:pt modelId="{3E5D62BC-9B4F-4C28-874B-E366F88332C2}" type="pres">
      <dgm:prSet presAssocID="{50395396-D0F3-4AEF-842F-1D4B67EA6B31}" presName="iconBgRect" presStyleLbl="bgShp" presStyleIdx="1" presStyleCnt="6"/>
      <dgm:spPr/>
    </dgm:pt>
    <dgm:pt modelId="{BCCA1EBA-FA57-4188-A5FA-225527E0E520}" type="pres">
      <dgm:prSet presAssocID="{50395396-D0F3-4AEF-842F-1D4B67EA6B3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6AE43DA-BA42-41F4-B144-46B331ECF58D}" type="pres">
      <dgm:prSet presAssocID="{50395396-D0F3-4AEF-842F-1D4B67EA6B31}" presName="spaceRect" presStyleCnt="0"/>
      <dgm:spPr/>
    </dgm:pt>
    <dgm:pt modelId="{70171E51-3650-4582-A22D-ED406B6B764C}" type="pres">
      <dgm:prSet presAssocID="{50395396-D0F3-4AEF-842F-1D4B67EA6B31}" presName="textRect" presStyleLbl="revTx" presStyleIdx="1" presStyleCnt="6">
        <dgm:presLayoutVars>
          <dgm:chMax val="1"/>
          <dgm:chPref val="1"/>
        </dgm:presLayoutVars>
      </dgm:prSet>
      <dgm:spPr/>
    </dgm:pt>
    <dgm:pt modelId="{A3F438EB-450E-4574-9348-99E9C79C6144}" type="pres">
      <dgm:prSet presAssocID="{96D5F939-9CC7-480F-B3C0-7672677DB6AD}" presName="sibTrans" presStyleLbl="sibTrans2D1" presStyleIdx="0" presStyleCnt="0"/>
      <dgm:spPr/>
    </dgm:pt>
    <dgm:pt modelId="{93877901-86F6-4E24-8291-51C1BC24AA8D}" type="pres">
      <dgm:prSet presAssocID="{BAEAE4B0-C95C-4108-8388-02C6E9F2DAC8}" presName="compNode" presStyleCnt="0"/>
      <dgm:spPr/>
    </dgm:pt>
    <dgm:pt modelId="{0F61C601-5A1E-4932-87FD-2C9A3C833A3F}" type="pres">
      <dgm:prSet presAssocID="{BAEAE4B0-C95C-4108-8388-02C6E9F2DAC8}" presName="iconBgRect" presStyleLbl="bgShp" presStyleIdx="2" presStyleCnt="6"/>
      <dgm:spPr/>
    </dgm:pt>
    <dgm:pt modelId="{45225E50-EA37-40B5-81E6-5CFC682FBAB4}" type="pres">
      <dgm:prSet presAssocID="{BAEAE4B0-C95C-4108-8388-02C6E9F2DAC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9DC2598-6DCA-438E-9A1F-90E88045439D}" type="pres">
      <dgm:prSet presAssocID="{BAEAE4B0-C95C-4108-8388-02C6E9F2DAC8}" presName="spaceRect" presStyleCnt="0"/>
      <dgm:spPr/>
    </dgm:pt>
    <dgm:pt modelId="{5BDD25A0-247B-49DE-A8AC-139493D009FC}" type="pres">
      <dgm:prSet presAssocID="{BAEAE4B0-C95C-4108-8388-02C6E9F2DAC8}" presName="textRect" presStyleLbl="revTx" presStyleIdx="2" presStyleCnt="6">
        <dgm:presLayoutVars>
          <dgm:chMax val="1"/>
          <dgm:chPref val="1"/>
        </dgm:presLayoutVars>
      </dgm:prSet>
      <dgm:spPr/>
    </dgm:pt>
    <dgm:pt modelId="{441F608B-E5ED-4971-B2B1-DC96CB55A6EB}" type="pres">
      <dgm:prSet presAssocID="{EF25FADA-0CDC-4E65-8061-CBE41C109CA6}" presName="sibTrans" presStyleLbl="sibTrans2D1" presStyleIdx="0" presStyleCnt="0"/>
      <dgm:spPr/>
    </dgm:pt>
    <dgm:pt modelId="{6C19F8F2-44DB-4D56-9DD5-E8A432574AB1}" type="pres">
      <dgm:prSet presAssocID="{57F5D194-B1CF-4FFA-9042-80BDE7A049C6}" presName="compNode" presStyleCnt="0"/>
      <dgm:spPr/>
    </dgm:pt>
    <dgm:pt modelId="{2346AC98-A481-4B91-8123-A2207D957A9A}" type="pres">
      <dgm:prSet presAssocID="{57F5D194-B1CF-4FFA-9042-80BDE7A049C6}" presName="iconBgRect" presStyleLbl="bgShp" presStyleIdx="3" presStyleCnt="6"/>
      <dgm:spPr/>
    </dgm:pt>
    <dgm:pt modelId="{7A13CD00-E792-4E59-8819-510801D4F7B5}" type="pres">
      <dgm:prSet presAssocID="{57F5D194-B1CF-4FFA-9042-80BDE7A049C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9742066-8D2E-4678-A5D4-0763302D38B9}" type="pres">
      <dgm:prSet presAssocID="{57F5D194-B1CF-4FFA-9042-80BDE7A049C6}" presName="spaceRect" presStyleCnt="0"/>
      <dgm:spPr/>
    </dgm:pt>
    <dgm:pt modelId="{114086C6-6D78-4617-B05F-490796770E01}" type="pres">
      <dgm:prSet presAssocID="{57F5D194-B1CF-4FFA-9042-80BDE7A049C6}" presName="textRect" presStyleLbl="revTx" presStyleIdx="3" presStyleCnt="6">
        <dgm:presLayoutVars>
          <dgm:chMax val="1"/>
          <dgm:chPref val="1"/>
        </dgm:presLayoutVars>
      </dgm:prSet>
      <dgm:spPr/>
    </dgm:pt>
    <dgm:pt modelId="{F9A7AFE8-1963-4B2C-BCA1-C0DA93D63F01}" type="pres">
      <dgm:prSet presAssocID="{AF22D863-E9E2-45FA-B84D-1ED3457C3079}" presName="sibTrans" presStyleLbl="sibTrans2D1" presStyleIdx="0" presStyleCnt="0"/>
      <dgm:spPr/>
    </dgm:pt>
    <dgm:pt modelId="{0CA22A3B-3C17-4B49-9B1D-6A1AD2532AFC}" type="pres">
      <dgm:prSet presAssocID="{F4028756-D482-4D79-9477-AF0270DF5749}" presName="compNode" presStyleCnt="0"/>
      <dgm:spPr/>
    </dgm:pt>
    <dgm:pt modelId="{232D8164-5EA6-4CE6-9432-4C5BB031A0A5}" type="pres">
      <dgm:prSet presAssocID="{F4028756-D482-4D79-9477-AF0270DF5749}" presName="iconBgRect" presStyleLbl="bgShp" presStyleIdx="4" presStyleCnt="6"/>
      <dgm:spPr/>
    </dgm:pt>
    <dgm:pt modelId="{3DD1D128-A654-41E3-8604-6C758005A347}" type="pres">
      <dgm:prSet presAssocID="{F4028756-D482-4D79-9477-AF0270DF574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DA03ED-CA08-4891-9A0C-954AE6550C14}" type="pres">
      <dgm:prSet presAssocID="{F4028756-D482-4D79-9477-AF0270DF5749}" presName="spaceRect" presStyleCnt="0"/>
      <dgm:spPr/>
    </dgm:pt>
    <dgm:pt modelId="{E184BFFA-F51A-43AE-9AB1-F8D638167DE0}" type="pres">
      <dgm:prSet presAssocID="{F4028756-D482-4D79-9477-AF0270DF5749}" presName="textRect" presStyleLbl="revTx" presStyleIdx="4" presStyleCnt="6">
        <dgm:presLayoutVars>
          <dgm:chMax val="1"/>
          <dgm:chPref val="1"/>
        </dgm:presLayoutVars>
      </dgm:prSet>
      <dgm:spPr/>
    </dgm:pt>
    <dgm:pt modelId="{6C008455-8FC3-451D-8181-4A1D3B6D559A}" type="pres">
      <dgm:prSet presAssocID="{9F84195D-CAE2-4F36-BF68-AA443DB9D9D2}" presName="sibTrans" presStyleLbl="sibTrans2D1" presStyleIdx="0" presStyleCnt="0"/>
      <dgm:spPr/>
    </dgm:pt>
    <dgm:pt modelId="{6EA2FE0F-8CFB-4D50-8D78-B8C0181E0EB2}" type="pres">
      <dgm:prSet presAssocID="{771B4ABC-70AF-462A-9CEB-77EFEAD0F5A2}" presName="compNode" presStyleCnt="0"/>
      <dgm:spPr/>
    </dgm:pt>
    <dgm:pt modelId="{0066D83B-BB14-43C3-83E7-90DD2BE27038}" type="pres">
      <dgm:prSet presAssocID="{771B4ABC-70AF-462A-9CEB-77EFEAD0F5A2}" presName="iconBgRect" presStyleLbl="bgShp" presStyleIdx="5" presStyleCnt="6"/>
      <dgm:spPr/>
    </dgm:pt>
    <dgm:pt modelId="{F378E929-2623-4F2B-BDD3-63E65FA959E1}" type="pres">
      <dgm:prSet presAssocID="{771B4ABC-70AF-462A-9CEB-77EFEAD0F5A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525B809-2DBB-4DCA-8DF8-20AA227698B4}" type="pres">
      <dgm:prSet presAssocID="{771B4ABC-70AF-462A-9CEB-77EFEAD0F5A2}" presName="spaceRect" presStyleCnt="0"/>
      <dgm:spPr/>
    </dgm:pt>
    <dgm:pt modelId="{EABC6797-44BC-4F61-8848-C828D9F55499}" type="pres">
      <dgm:prSet presAssocID="{771B4ABC-70AF-462A-9CEB-77EFEAD0F5A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4E75D01-112D-4F35-9F60-AD650B62E1C3}" type="presOf" srcId="{EF25FADA-0CDC-4E65-8061-CBE41C109CA6}" destId="{441F608B-E5ED-4971-B2B1-DC96CB55A6EB}" srcOrd="0" destOrd="0" presId="urn:microsoft.com/office/officeart/2018/2/layout/IconCircleList"/>
    <dgm:cxn modelId="{E132380B-262A-4C9E-A516-834D0E868F77}" type="presOf" srcId="{57F5D194-B1CF-4FFA-9042-80BDE7A049C6}" destId="{114086C6-6D78-4617-B05F-490796770E01}" srcOrd="0" destOrd="0" presId="urn:microsoft.com/office/officeart/2018/2/layout/IconCircleList"/>
    <dgm:cxn modelId="{F26C0810-930B-44C0-96C2-4CC289D24A79}" type="presOf" srcId="{AF22D863-E9E2-45FA-B84D-1ED3457C3079}" destId="{F9A7AFE8-1963-4B2C-BCA1-C0DA93D63F01}" srcOrd="0" destOrd="0" presId="urn:microsoft.com/office/officeart/2018/2/layout/IconCircleList"/>
    <dgm:cxn modelId="{06C37017-74F4-4D00-B86B-8E922B7DD5C4}" type="presOf" srcId="{96D5F939-9CC7-480F-B3C0-7672677DB6AD}" destId="{A3F438EB-450E-4574-9348-99E9C79C6144}" srcOrd="0" destOrd="0" presId="urn:microsoft.com/office/officeart/2018/2/layout/IconCircleList"/>
    <dgm:cxn modelId="{3FC00B1B-8224-410C-AA42-0BDB6F90787D}" type="presOf" srcId="{F4028756-D482-4D79-9477-AF0270DF5749}" destId="{E184BFFA-F51A-43AE-9AB1-F8D638167DE0}" srcOrd="0" destOrd="0" presId="urn:microsoft.com/office/officeart/2018/2/layout/IconCircleList"/>
    <dgm:cxn modelId="{2FCAEA2F-2F04-4ABD-B543-9FB2C6123881}" type="presOf" srcId="{771B4ABC-70AF-462A-9CEB-77EFEAD0F5A2}" destId="{EABC6797-44BC-4F61-8848-C828D9F55499}" srcOrd="0" destOrd="0" presId="urn:microsoft.com/office/officeart/2018/2/layout/IconCircleList"/>
    <dgm:cxn modelId="{C919C53A-FF07-43DE-8465-84B184016E0E}" srcId="{8F445BED-E5F1-4F17-8C14-6FBDF0873850}" destId="{50395396-D0F3-4AEF-842F-1D4B67EA6B31}" srcOrd="1" destOrd="0" parTransId="{67F2A094-6246-4E0F-BB24-A45497882AD1}" sibTransId="{96D5F939-9CC7-480F-B3C0-7672677DB6AD}"/>
    <dgm:cxn modelId="{97280E3D-EBE5-46E2-936C-218FD7DC0067}" type="presOf" srcId="{8F445BED-E5F1-4F17-8C14-6FBDF0873850}" destId="{9154B632-AEA0-4913-8A7F-27F043464324}" srcOrd="0" destOrd="0" presId="urn:microsoft.com/office/officeart/2018/2/layout/IconCircleList"/>
    <dgm:cxn modelId="{CB38C65F-402E-48F3-A316-CD8A4B472EC2}" type="presOf" srcId="{50395396-D0F3-4AEF-842F-1D4B67EA6B31}" destId="{70171E51-3650-4582-A22D-ED406B6B764C}" srcOrd="0" destOrd="0" presId="urn:microsoft.com/office/officeart/2018/2/layout/IconCircleList"/>
    <dgm:cxn modelId="{FE773559-B720-4D02-B649-6112FADA20F0}" srcId="{8F445BED-E5F1-4F17-8C14-6FBDF0873850}" destId="{C77B90BF-C369-4F85-917A-52B14C03CC52}" srcOrd="0" destOrd="0" parTransId="{7BC57A42-EC0E-408F-8C3E-6A3F19F075F6}" sibTransId="{44B8887A-C673-4CDC-85A3-0D11E65C1492}"/>
    <dgm:cxn modelId="{6F8BA195-9798-48E1-A16D-C86FDAEC5B6C}" type="presOf" srcId="{BAEAE4B0-C95C-4108-8388-02C6E9F2DAC8}" destId="{5BDD25A0-247B-49DE-A8AC-139493D009FC}" srcOrd="0" destOrd="0" presId="urn:microsoft.com/office/officeart/2018/2/layout/IconCircleList"/>
    <dgm:cxn modelId="{308178A2-415C-4877-9F3F-88831852E6AF}" type="presOf" srcId="{C77B90BF-C369-4F85-917A-52B14C03CC52}" destId="{BC584424-D270-4571-B9C5-D0D40924233F}" srcOrd="0" destOrd="0" presId="urn:microsoft.com/office/officeart/2018/2/layout/IconCircleList"/>
    <dgm:cxn modelId="{F573E0A6-0246-4800-A078-61F581FB3C20}" srcId="{8F445BED-E5F1-4F17-8C14-6FBDF0873850}" destId="{F4028756-D482-4D79-9477-AF0270DF5749}" srcOrd="4" destOrd="0" parTransId="{21AA8C5E-6DDB-428B-A033-1A1A69AF59D2}" sibTransId="{9F84195D-CAE2-4F36-BF68-AA443DB9D9D2}"/>
    <dgm:cxn modelId="{AEC1F9B9-AAEF-48B0-A2DC-30863B78062C}" type="presOf" srcId="{44B8887A-C673-4CDC-85A3-0D11E65C1492}" destId="{8C9C6AFD-D684-49D0-BBF9-2831E3C60B2D}" srcOrd="0" destOrd="0" presId="urn:microsoft.com/office/officeart/2018/2/layout/IconCircleList"/>
    <dgm:cxn modelId="{F5AF06C4-3AF9-43CC-9575-BD1E508D8075}" srcId="{8F445BED-E5F1-4F17-8C14-6FBDF0873850}" destId="{771B4ABC-70AF-462A-9CEB-77EFEAD0F5A2}" srcOrd="5" destOrd="0" parTransId="{D5A81AF2-82D2-465C-A4F6-0B3C5D901FDF}" sibTransId="{415E66B0-EAAC-43BA-901E-F8C04E090227}"/>
    <dgm:cxn modelId="{5F7D72E4-F4E6-4375-96D3-F4E2FA2AC8A3}" srcId="{8F445BED-E5F1-4F17-8C14-6FBDF0873850}" destId="{BAEAE4B0-C95C-4108-8388-02C6E9F2DAC8}" srcOrd="2" destOrd="0" parTransId="{9862BEB8-88F6-4AEC-AC8F-BCE72ADA86E5}" sibTransId="{EF25FADA-0CDC-4E65-8061-CBE41C109CA6}"/>
    <dgm:cxn modelId="{2F6F3AE5-9437-4844-B730-4F0125B5B75C}" srcId="{8F445BED-E5F1-4F17-8C14-6FBDF0873850}" destId="{57F5D194-B1CF-4FFA-9042-80BDE7A049C6}" srcOrd="3" destOrd="0" parTransId="{82F9BD21-6758-449A-8564-B3A01B6AB5C8}" sibTransId="{AF22D863-E9E2-45FA-B84D-1ED3457C3079}"/>
    <dgm:cxn modelId="{F41028EE-B0CA-47C9-873D-3D9037C58915}" type="presOf" srcId="{9F84195D-CAE2-4F36-BF68-AA443DB9D9D2}" destId="{6C008455-8FC3-451D-8181-4A1D3B6D559A}" srcOrd="0" destOrd="0" presId="urn:microsoft.com/office/officeart/2018/2/layout/IconCircleList"/>
    <dgm:cxn modelId="{23E036DB-08CB-41FC-8375-0626BD09E1EB}" type="presParOf" srcId="{9154B632-AEA0-4913-8A7F-27F043464324}" destId="{B27CB34B-E375-4566-99B2-7B731E0B06EE}" srcOrd="0" destOrd="0" presId="urn:microsoft.com/office/officeart/2018/2/layout/IconCircleList"/>
    <dgm:cxn modelId="{416BCAEB-7ECD-4B33-987E-82919D09BAAB}" type="presParOf" srcId="{B27CB34B-E375-4566-99B2-7B731E0B06EE}" destId="{B4F76647-086E-4F4F-8972-658ED35C955C}" srcOrd="0" destOrd="0" presId="urn:microsoft.com/office/officeart/2018/2/layout/IconCircleList"/>
    <dgm:cxn modelId="{EFBB4FB1-9320-4167-A809-5D17B6A20706}" type="presParOf" srcId="{B4F76647-086E-4F4F-8972-658ED35C955C}" destId="{8BF4CB5D-451B-48FE-A813-0B9B4E1543B5}" srcOrd="0" destOrd="0" presId="urn:microsoft.com/office/officeart/2018/2/layout/IconCircleList"/>
    <dgm:cxn modelId="{D34CC170-2288-491E-99EC-A4EB01007E91}" type="presParOf" srcId="{B4F76647-086E-4F4F-8972-658ED35C955C}" destId="{B4D3DBB5-19B4-4BD2-9426-6AECB364B7EE}" srcOrd="1" destOrd="0" presId="urn:microsoft.com/office/officeart/2018/2/layout/IconCircleList"/>
    <dgm:cxn modelId="{FC9916E8-777D-4FE5-80DC-E6A08E088823}" type="presParOf" srcId="{B4F76647-086E-4F4F-8972-658ED35C955C}" destId="{3C8509DA-9CDD-419E-9C3F-FD37E448556A}" srcOrd="2" destOrd="0" presId="urn:microsoft.com/office/officeart/2018/2/layout/IconCircleList"/>
    <dgm:cxn modelId="{80E11ED6-F3AE-4127-AC30-82EBFAFDB963}" type="presParOf" srcId="{B4F76647-086E-4F4F-8972-658ED35C955C}" destId="{BC584424-D270-4571-B9C5-D0D40924233F}" srcOrd="3" destOrd="0" presId="urn:microsoft.com/office/officeart/2018/2/layout/IconCircleList"/>
    <dgm:cxn modelId="{FA67FD85-B9ED-4C53-8E22-535D39C4659A}" type="presParOf" srcId="{B27CB34B-E375-4566-99B2-7B731E0B06EE}" destId="{8C9C6AFD-D684-49D0-BBF9-2831E3C60B2D}" srcOrd="1" destOrd="0" presId="urn:microsoft.com/office/officeart/2018/2/layout/IconCircleList"/>
    <dgm:cxn modelId="{9A139778-445E-4772-A5FE-0DD0435D336A}" type="presParOf" srcId="{B27CB34B-E375-4566-99B2-7B731E0B06EE}" destId="{B6DC9271-CE55-4454-9C91-384D0D7B42B9}" srcOrd="2" destOrd="0" presId="urn:microsoft.com/office/officeart/2018/2/layout/IconCircleList"/>
    <dgm:cxn modelId="{DB9BAFAE-B5CE-4811-8699-4EF2650095F5}" type="presParOf" srcId="{B6DC9271-CE55-4454-9C91-384D0D7B42B9}" destId="{3E5D62BC-9B4F-4C28-874B-E366F88332C2}" srcOrd="0" destOrd="0" presId="urn:microsoft.com/office/officeart/2018/2/layout/IconCircleList"/>
    <dgm:cxn modelId="{6B8BCDB3-E498-4C24-BA73-C56B7A0C0AC8}" type="presParOf" srcId="{B6DC9271-CE55-4454-9C91-384D0D7B42B9}" destId="{BCCA1EBA-FA57-4188-A5FA-225527E0E520}" srcOrd="1" destOrd="0" presId="urn:microsoft.com/office/officeart/2018/2/layout/IconCircleList"/>
    <dgm:cxn modelId="{C64F0DE9-CAAD-43FE-8DA7-BF4308E7BE0A}" type="presParOf" srcId="{B6DC9271-CE55-4454-9C91-384D0D7B42B9}" destId="{26AE43DA-BA42-41F4-B144-46B331ECF58D}" srcOrd="2" destOrd="0" presId="urn:microsoft.com/office/officeart/2018/2/layout/IconCircleList"/>
    <dgm:cxn modelId="{E8772B5C-E78B-4BF0-9C19-AC22866853C4}" type="presParOf" srcId="{B6DC9271-CE55-4454-9C91-384D0D7B42B9}" destId="{70171E51-3650-4582-A22D-ED406B6B764C}" srcOrd="3" destOrd="0" presId="urn:microsoft.com/office/officeart/2018/2/layout/IconCircleList"/>
    <dgm:cxn modelId="{BB19520F-4590-43C5-8EFD-58CEDDD4AFC6}" type="presParOf" srcId="{B27CB34B-E375-4566-99B2-7B731E0B06EE}" destId="{A3F438EB-450E-4574-9348-99E9C79C6144}" srcOrd="3" destOrd="0" presId="urn:microsoft.com/office/officeart/2018/2/layout/IconCircleList"/>
    <dgm:cxn modelId="{58D66C46-6C9A-4117-9007-1FB740B6621F}" type="presParOf" srcId="{B27CB34B-E375-4566-99B2-7B731E0B06EE}" destId="{93877901-86F6-4E24-8291-51C1BC24AA8D}" srcOrd="4" destOrd="0" presId="urn:microsoft.com/office/officeart/2018/2/layout/IconCircleList"/>
    <dgm:cxn modelId="{B04043E0-CCD7-49AF-B789-6E4A0193284E}" type="presParOf" srcId="{93877901-86F6-4E24-8291-51C1BC24AA8D}" destId="{0F61C601-5A1E-4932-87FD-2C9A3C833A3F}" srcOrd="0" destOrd="0" presId="urn:microsoft.com/office/officeart/2018/2/layout/IconCircleList"/>
    <dgm:cxn modelId="{5149FDFA-D974-4C35-917F-DF009DBF7FCF}" type="presParOf" srcId="{93877901-86F6-4E24-8291-51C1BC24AA8D}" destId="{45225E50-EA37-40B5-81E6-5CFC682FBAB4}" srcOrd="1" destOrd="0" presId="urn:microsoft.com/office/officeart/2018/2/layout/IconCircleList"/>
    <dgm:cxn modelId="{A0004996-0D36-49A7-A8B6-A461ABC64A03}" type="presParOf" srcId="{93877901-86F6-4E24-8291-51C1BC24AA8D}" destId="{89DC2598-6DCA-438E-9A1F-90E88045439D}" srcOrd="2" destOrd="0" presId="urn:microsoft.com/office/officeart/2018/2/layout/IconCircleList"/>
    <dgm:cxn modelId="{9A9989A0-6885-4723-9C05-B0EFFE6317D8}" type="presParOf" srcId="{93877901-86F6-4E24-8291-51C1BC24AA8D}" destId="{5BDD25A0-247B-49DE-A8AC-139493D009FC}" srcOrd="3" destOrd="0" presId="urn:microsoft.com/office/officeart/2018/2/layout/IconCircleList"/>
    <dgm:cxn modelId="{200747D5-07DD-4F23-9100-61CDC5EBDE24}" type="presParOf" srcId="{B27CB34B-E375-4566-99B2-7B731E0B06EE}" destId="{441F608B-E5ED-4971-B2B1-DC96CB55A6EB}" srcOrd="5" destOrd="0" presId="urn:microsoft.com/office/officeart/2018/2/layout/IconCircleList"/>
    <dgm:cxn modelId="{B4B96AB5-344C-4B0E-8E71-C0BFA57A6095}" type="presParOf" srcId="{B27CB34B-E375-4566-99B2-7B731E0B06EE}" destId="{6C19F8F2-44DB-4D56-9DD5-E8A432574AB1}" srcOrd="6" destOrd="0" presId="urn:microsoft.com/office/officeart/2018/2/layout/IconCircleList"/>
    <dgm:cxn modelId="{912B23ED-2608-47AD-8E3B-75D061119CBC}" type="presParOf" srcId="{6C19F8F2-44DB-4D56-9DD5-E8A432574AB1}" destId="{2346AC98-A481-4B91-8123-A2207D957A9A}" srcOrd="0" destOrd="0" presId="urn:microsoft.com/office/officeart/2018/2/layout/IconCircleList"/>
    <dgm:cxn modelId="{D9B50F4A-48F7-4C36-9315-EE567CFB2419}" type="presParOf" srcId="{6C19F8F2-44DB-4D56-9DD5-E8A432574AB1}" destId="{7A13CD00-E792-4E59-8819-510801D4F7B5}" srcOrd="1" destOrd="0" presId="urn:microsoft.com/office/officeart/2018/2/layout/IconCircleList"/>
    <dgm:cxn modelId="{BB5BB4A6-51ED-4E38-802B-BCD2200AAB7C}" type="presParOf" srcId="{6C19F8F2-44DB-4D56-9DD5-E8A432574AB1}" destId="{F9742066-8D2E-4678-A5D4-0763302D38B9}" srcOrd="2" destOrd="0" presId="urn:microsoft.com/office/officeart/2018/2/layout/IconCircleList"/>
    <dgm:cxn modelId="{1ECAEC91-FDB2-4DA5-AC24-4B52A542E07C}" type="presParOf" srcId="{6C19F8F2-44DB-4D56-9DD5-E8A432574AB1}" destId="{114086C6-6D78-4617-B05F-490796770E01}" srcOrd="3" destOrd="0" presId="urn:microsoft.com/office/officeart/2018/2/layout/IconCircleList"/>
    <dgm:cxn modelId="{4AFC2D1D-CBA4-4452-AB77-2B3E71335331}" type="presParOf" srcId="{B27CB34B-E375-4566-99B2-7B731E0B06EE}" destId="{F9A7AFE8-1963-4B2C-BCA1-C0DA93D63F01}" srcOrd="7" destOrd="0" presId="urn:microsoft.com/office/officeart/2018/2/layout/IconCircleList"/>
    <dgm:cxn modelId="{1797E475-86A1-4DD1-BEDA-C77F1BDBB04E}" type="presParOf" srcId="{B27CB34B-E375-4566-99B2-7B731E0B06EE}" destId="{0CA22A3B-3C17-4B49-9B1D-6A1AD2532AFC}" srcOrd="8" destOrd="0" presId="urn:microsoft.com/office/officeart/2018/2/layout/IconCircleList"/>
    <dgm:cxn modelId="{C3FFBA98-BB74-43C9-919D-B40EBD1B5D5E}" type="presParOf" srcId="{0CA22A3B-3C17-4B49-9B1D-6A1AD2532AFC}" destId="{232D8164-5EA6-4CE6-9432-4C5BB031A0A5}" srcOrd="0" destOrd="0" presId="urn:microsoft.com/office/officeart/2018/2/layout/IconCircleList"/>
    <dgm:cxn modelId="{4E73DCE6-1AD2-4C13-A578-2EC0A87B3169}" type="presParOf" srcId="{0CA22A3B-3C17-4B49-9B1D-6A1AD2532AFC}" destId="{3DD1D128-A654-41E3-8604-6C758005A347}" srcOrd="1" destOrd="0" presId="urn:microsoft.com/office/officeart/2018/2/layout/IconCircleList"/>
    <dgm:cxn modelId="{242A143A-7165-4C2A-A09B-0233BBA3DA7C}" type="presParOf" srcId="{0CA22A3B-3C17-4B49-9B1D-6A1AD2532AFC}" destId="{51DA03ED-CA08-4891-9A0C-954AE6550C14}" srcOrd="2" destOrd="0" presId="urn:microsoft.com/office/officeart/2018/2/layout/IconCircleList"/>
    <dgm:cxn modelId="{43FA072C-5C7D-40B3-BFB6-B785F69692CE}" type="presParOf" srcId="{0CA22A3B-3C17-4B49-9B1D-6A1AD2532AFC}" destId="{E184BFFA-F51A-43AE-9AB1-F8D638167DE0}" srcOrd="3" destOrd="0" presId="urn:microsoft.com/office/officeart/2018/2/layout/IconCircleList"/>
    <dgm:cxn modelId="{9CD13B1F-AB4E-4E41-8AE1-7D5DA0F847D3}" type="presParOf" srcId="{B27CB34B-E375-4566-99B2-7B731E0B06EE}" destId="{6C008455-8FC3-451D-8181-4A1D3B6D559A}" srcOrd="9" destOrd="0" presId="urn:microsoft.com/office/officeart/2018/2/layout/IconCircleList"/>
    <dgm:cxn modelId="{0618CC1B-25F3-46FD-B1F0-7CB89E4DA398}" type="presParOf" srcId="{B27CB34B-E375-4566-99B2-7B731E0B06EE}" destId="{6EA2FE0F-8CFB-4D50-8D78-B8C0181E0EB2}" srcOrd="10" destOrd="0" presId="urn:microsoft.com/office/officeart/2018/2/layout/IconCircleList"/>
    <dgm:cxn modelId="{53928569-F3E6-4F55-88CD-4D9C4FCCF889}" type="presParOf" srcId="{6EA2FE0F-8CFB-4D50-8D78-B8C0181E0EB2}" destId="{0066D83B-BB14-43C3-83E7-90DD2BE27038}" srcOrd="0" destOrd="0" presId="urn:microsoft.com/office/officeart/2018/2/layout/IconCircleList"/>
    <dgm:cxn modelId="{FD665A2D-ACA2-4481-BF0D-1305C77F3BF6}" type="presParOf" srcId="{6EA2FE0F-8CFB-4D50-8D78-B8C0181E0EB2}" destId="{F378E929-2623-4F2B-BDD3-63E65FA959E1}" srcOrd="1" destOrd="0" presId="urn:microsoft.com/office/officeart/2018/2/layout/IconCircleList"/>
    <dgm:cxn modelId="{046E64A0-9010-4E06-9794-AED838D0230E}" type="presParOf" srcId="{6EA2FE0F-8CFB-4D50-8D78-B8C0181E0EB2}" destId="{B525B809-2DBB-4DCA-8DF8-20AA227698B4}" srcOrd="2" destOrd="0" presId="urn:microsoft.com/office/officeart/2018/2/layout/IconCircleList"/>
    <dgm:cxn modelId="{983BA67D-D435-4A12-8AE2-BB68DBBCB785}" type="presParOf" srcId="{6EA2FE0F-8CFB-4D50-8D78-B8C0181E0EB2}" destId="{EABC6797-44BC-4F61-8848-C828D9F5549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B2ACF4-4FBC-49D1-8E1F-E47F2A6ED30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F31243-39F9-49F4-8A33-54F9524438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Discussed the process taken to support Huron Rising 2.0</a:t>
          </a:r>
        </a:p>
      </dgm:t>
    </dgm:pt>
    <dgm:pt modelId="{E13A8E3D-C383-48C6-A830-E49BC3D829A9}" type="parTrans" cxnId="{12621231-F881-495B-BC89-714F47D39C06}">
      <dgm:prSet/>
      <dgm:spPr/>
      <dgm:t>
        <a:bodyPr/>
        <a:lstStyle/>
        <a:p>
          <a:endParaRPr lang="en-US"/>
        </a:p>
      </dgm:t>
    </dgm:pt>
    <dgm:pt modelId="{00E7E27E-4A67-47DC-A798-814A24729841}" type="sibTrans" cxnId="{12621231-F881-495B-BC89-714F47D39C0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3C705F-02F3-4B53-A26C-C347041FB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Highlighted the most important findings and next steps</a:t>
          </a:r>
        </a:p>
      </dgm:t>
    </dgm:pt>
    <dgm:pt modelId="{21E40FE5-6E32-42A7-BBA5-919D5F6C110E}" type="parTrans" cxnId="{E83A236B-9807-4360-89C8-9987084FCD71}">
      <dgm:prSet/>
      <dgm:spPr/>
      <dgm:t>
        <a:bodyPr/>
        <a:lstStyle/>
        <a:p>
          <a:endParaRPr lang="en-US"/>
        </a:p>
      </dgm:t>
    </dgm:pt>
    <dgm:pt modelId="{99D7B56E-3279-4CC8-BA55-5186F3D05A00}" type="sibTrans" cxnId="{E83A236B-9807-4360-89C8-9987084FCD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9FA00E-384B-4468-B71C-DDB3A518CC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Developed potential measures to know if we are being successful</a:t>
          </a:r>
        </a:p>
      </dgm:t>
    </dgm:pt>
    <dgm:pt modelId="{60B960B6-76E8-4058-9FD5-77FD25500C7B}" type="parTrans" cxnId="{BAA6A27D-A9FF-490E-86B0-642BF08F8370}">
      <dgm:prSet/>
      <dgm:spPr/>
      <dgm:t>
        <a:bodyPr/>
        <a:lstStyle/>
        <a:p>
          <a:endParaRPr lang="en-US"/>
        </a:p>
      </dgm:t>
    </dgm:pt>
    <dgm:pt modelId="{77A5248B-CFB7-445C-AE9C-1D5E743ADEF1}" type="sibTrans" cxnId="{BAA6A27D-A9FF-490E-86B0-642BF08F83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B1F830-5C5B-4C81-A833-3378469209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Introduced an accountability plan to get us to Huron Rising 3.0</a:t>
          </a:r>
        </a:p>
      </dgm:t>
    </dgm:pt>
    <dgm:pt modelId="{3E0A3190-7C05-4E09-909D-CF442A359A1E}" type="parTrans" cxnId="{8401D85C-C47C-46EE-8835-E67E9D34C1F3}">
      <dgm:prSet/>
      <dgm:spPr/>
      <dgm:t>
        <a:bodyPr/>
        <a:lstStyle/>
        <a:p>
          <a:endParaRPr lang="en-US"/>
        </a:p>
      </dgm:t>
    </dgm:pt>
    <dgm:pt modelId="{26900CA3-5CF2-417B-8951-BFB7FE358366}" type="sibTrans" cxnId="{8401D85C-C47C-46EE-8835-E67E9D34C1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A8A1A09-C4E5-459C-B132-D9F759DCF4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Celebrated the community’s hard work</a:t>
          </a:r>
        </a:p>
      </dgm:t>
    </dgm:pt>
    <dgm:pt modelId="{08B3549F-6C1F-4579-8676-CE6C851CBD3B}" type="parTrans" cxnId="{DEDAFE95-DBB6-4FCE-94B4-04E3EB6C5FF0}">
      <dgm:prSet/>
      <dgm:spPr/>
      <dgm:t>
        <a:bodyPr/>
        <a:lstStyle/>
        <a:p>
          <a:endParaRPr lang="en-US"/>
        </a:p>
      </dgm:t>
    </dgm:pt>
    <dgm:pt modelId="{6F5BA266-5F49-41C5-BAA0-6C4D7ADD35E3}" type="sibTrans" cxnId="{DEDAFE95-DBB6-4FCE-94B4-04E3EB6C5FF0}">
      <dgm:prSet/>
      <dgm:spPr/>
      <dgm:t>
        <a:bodyPr/>
        <a:lstStyle/>
        <a:p>
          <a:endParaRPr lang="en-US"/>
        </a:p>
      </dgm:t>
    </dgm:pt>
    <dgm:pt modelId="{F334D03F-45D7-4E77-9EC0-2EE03533C9A8}" type="pres">
      <dgm:prSet presAssocID="{F5B2ACF4-4FBC-49D1-8E1F-E47F2A6ED307}" presName="root" presStyleCnt="0">
        <dgm:presLayoutVars>
          <dgm:dir/>
          <dgm:resizeHandles val="exact"/>
        </dgm:presLayoutVars>
      </dgm:prSet>
      <dgm:spPr/>
    </dgm:pt>
    <dgm:pt modelId="{4E83D3DA-E3E8-4A8A-9868-103D758624DC}" type="pres">
      <dgm:prSet presAssocID="{F5B2ACF4-4FBC-49D1-8E1F-E47F2A6ED307}" presName="container" presStyleCnt="0">
        <dgm:presLayoutVars>
          <dgm:dir/>
          <dgm:resizeHandles val="exact"/>
        </dgm:presLayoutVars>
      </dgm:prSet>
      <dgm:spPr/>
    </dgm:pt>
    <dgm:pt modelId="{93125AD9-3469-41C3-BD15-6F11EFB2E234}" type="pres">
      <dgm:prSet presAssocID="{4BF31243-39F9-49F4-8A33-54F9524438E4}" presName="compNode" presStyleCnt="0"/>
      <dgm:spPr/>
    </dgm:pt>
    <dgm:pt modelId="{988B5475-02F7-40D7-AC0D-B4766195E170}" type="pres">
      <dgm:prSet presAssocID="{4BF31243-39F9-49F4-8A33-54F9524438E4}" presName="iconBgRect" presStyleLbl="bgShp" presStyleIdx="0" presStyleCnt="5"/>
      <dgm:spPr/>
    </dgm:pt>
    <dgm:pt modelId="{F332EC4F-0E9E-4C0A-9664-A0F2E123CE28}" type="pres">
      <dgm:prSet presAssocID="{4BF31243-39F9-49F4-8A33-54F9524438E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8548D78-0E1A-4F05-AB17-1F68DC05EF23}" type="pres">
      <dgm:prSet presAssocID="{4BF31243-39F9-49F4-8A33-54F9524438E4}" presName="spaceRect" presStyleCnt="0"/>
      <dgm:spPr/>
    </dgm:pt>
    <dgm:pt modelId="{E1C35A92-3D1B-43C1-BE69-0DEAB44B6247}" type="pres">
      <dgm:prSet presAssocID="{4BF31243-39F9-49F4-8A33-54F9524438E4}" presName="textRect" presStyleLbl="revTx" presStyleIdx="0" presStyleCnt="5">
        <dgm:presLayoutVars>
          <dgm:chMax val="1"/>
          <dgm:chPref val="1"/>
        </dgm:presLayoutVars>
      </dgm:prSet>
      <dgm:spPr/>
    </dgm:pt>
    <dgm:pt modelId="{2DA657B1-9934-47A9-AA53-3766599B67A5}" type="pres">
      <dgm:prSet presAssocID="{00E7E27E-4A67-47DC-A798-814A24729841}" presName="sibTrans" presStyleLbl="sibTrans2D1" presStyleIdx="0" presStyleCnt="0"/>
      <dgm:spPr/>
    </dgm:pt>
    <dgm:pt modelId="{1F46A341-74E6-41DD-A6F1-6457FDD859D1}" type="pres">
      <dgm:prSet presAssocID="{623C705F-02F3-4B53-A26C-C347041FBC45}" presName="compNode" presStyleCnt="0"/>
      <dgm:spPr/>
    </dgm:pt>
    <dgm:pt modelId="{02ADDCA4-7824-4E2E-BE15-90CDFABB8CA7}" type="pres">
      <dgm:prSet presAssocID="{623C705F-02F3-4B53-A26C-C347041FBC45}" presName="iconBgRect" presStyleLbl="bgShp" presStyleIdx="1" presStyleCnt="5"/>
      <dgm:spPr/>
    </dgm:pt>
    <dgm:pt modelId="{17D28F72-AFA0-478B-8986-302615F6817E}" type="pres">
      <dgm:prSet presAssocID="{623C705F-02F3-4B53-A26C-C347041FBC4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C0FB62E-C53D-4A85-B9D9-9179CF436769}" type="pres">
      <dgm:prSet presAssocID="{623C705F-02F3-4B53-A26C-C347041FBC45}" presName="spaceRect" presStyleCnt="0"/>
      <dgm:spPr/>
    </dgm:pt>
    <dgm:pt modelId="{9BBD2FFE-76E3-4970-8B86-21315735A65C}" type="pres">
      <dgm:prSet presAssocID="{623C705F-02F3-4B53-A26C-C347041FBC45}" presName="textRect" presStyleLbl="revTx" presStyleIdx="1" presStyleCnt="5">
        <dgm:presLayoutVars>
          <dgm:chMax val="1"/>
          <dgm:chPref val="1"/>
        </dgm:presLayoutVars>
      </dgm:prSet>
      <dgm:spPr/>
    </dgm:pt>
    <dgm:pt modelId="{4618359C-88E9-4865-BC9C-85B4A1C5920E}" type="pres">
      <dgm:prSet presAssocID="{99D7B56E-3279-4CC8-BA55-5186F3D05A00}" presName="sibTrans" presStyleLbl="sibTrans2D1" presStyleIdx="0" presStyleCnt="0"/>
      <dgm:spPr/>
    </dgm:pt>
    <dgm:pt modelId="{EFB5A56C-D220-48E4-B989-CA43D652B871}" type="pres">
      <dgm:prSet presAssocID="{629FA00E-384B-4468-B71C-DDB3A518CC6A}" presName="compNode" presStyleCnt="0"/>
      <dgm:spPr/>
    </dgm:pt>
    <dgm:pt modelId="{705C8806-EF14-4798-A0C4-5782980EB8AD}" type="pres">
      <dgm:prSet presAssocID="{629FA00E-384B-4468-B71C-DDB3A518CC6A}" presName="iconBgRect" presStyleLbl="bgShp" presStyleIdx="2" presStyleCnt="5"/>
      <dgm:spPr/>
    </dgm:pt>
    <dgm:pt modelId="{95A4015D-0891-4903-9641-A5C3FDD0E959}" type="pres">
      <dgm:prSet presAssocID="{629FA00E-384B-4468-B71C-DDB3A518CC6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4B4B470-0E3E-43C6-BB63-99387EB36308}" type="pres">
      <dgm:prSet presAssocID="{629FA00E-384B-4468-B71C-DDB3A518CC6A}" presName="spaceRect" presStyleCnt="0"/>
      <dgm:spPr/>
    </dgm:pt>
    <dgm:pt modelId="{093BD087-9E2A-457A-B376-0D24E6D6AFB6}" type="pres">
      <dgm:prSet presAssocID="{629FA00E-384B-4468-B71C-DDB3A518CC6A}" presName="textRect" presStyleLbl="revTx" presStyleIdx="2" presStyleCnt="5">
        <dgm:presLayoutVars>
          <dgm:chMax val="1"/>
          <dgm:chPref val="1"/>
        </dgm:presLayoutVars>
      </dgm:prSet>
      <dgm:spPr/>
    </dgm:pt>
    <dgm:pt modelId="{D63C508F-8D7A-4F33-B6A6-C4365A7AC6EA}" type="pres">
      <dgm:prSet presAssocID="{77A5248B-CFB7-445C-AE9C-1D5E743ADEF1}" presName="sibTrans" presStyleLbl="sibTrans2D1" presStyleIdx="0" presStyleCnt="0"/>
      <dgm:spPr/>
    </dgm:pt>
    <dgm:pt modelId="{E18A1F2D-13E1-4D63-851A-79CA8D190656}" type="pres">
      <dgm:prSet presAssocID="{28B1F830-5C5B-4C81-A833-33784692095E}" presName="compNode" presStyleCnt="0"/>
      <dgm:spPr/>
    </dgm:pt>
    <dgm:pt modelId="{AF94DB5B-E25F-4D8C-B420-9CFE3579FFF2}" type="pres">
      <dgm:prSet presAssocID="{28B1F830-5C5B-4C81-A833-33784692095E}" presName="iconBgRect" presStyleLbl="bgShp" presStyleIdx="3" presStyleCnt="5"/>
      <dgm:spPr/>
    </dgm:pt>
    <dgm:pt modelId="{158AE272-6E24-46CB-A05D-281CA441077F}" type="pres">
      <dgm:prSet presAssocID="{28B1F830-5C5B-4C81-A833-3378469209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8747782-54D3-48A7-A2B9-210808A81749}" type="pres">
      <dgm:prSet presAssocID="{28B1F830-5C5B-4C81-A833-33784692095E}" presName="spaceRect" presStyleCnt="0"/>
      <dgm:spPr/>
    </dgm:pt>
    <dgm:pt modelId="{00C476A3-AC2E-48FC-9296-A64DC5CFFB48}" type="pres">
      <dgm:prSet presAssocID="{28B1F830-5C5B-4C81-A833-33784692095E}" presName="textRect" presStyleLbl="revTx" presStyleIdx="3" presStyleCnt="5">
        <dgm:presLayoutVars>
          <dgm:chMax val="1"/>
          <dgm:chPref val="1"/>
        </dgm:presLayoutVars>
      </dgm:prSet>
      <dgm:spPr/>
    </dgm:pt>
    <dgm:pt modelId="{D4392A2B-88D4-43DE-87DF-BC61D3537947}" type="pres">
      <dgm:prSet presAssocID="{26900CA3-5CF2-417B-8951-BFB7FE358366}" presName="sibTrans" presStyleLbl="sibTrans2D1" presStyleIdx="0" presStyleCnt="0"/>
      <dgm:spPr/>
    </dgm:pt>
    <dgm:pt modelId="{FAE42543-71F7-4BF9-9582-091EC85A437E}" type="pres">
      <dgm:prSet presAssocID="{DA8A1A09-C4E5-459C-B132-D9F759DCF482}" presName="compNode" presStyleCnt="0"/>
      <dgm:spPr/>
    </dgm:pt>
    <dgm:pt modelId="{AE79E889-5721-445D-8605-B9C21FCEACC1}" type="pres">
      <dgm:prSet presAssocID="{DA8A1A09-C4E5-459C-B132-D9F759DCF482}" presName="iconBgRect" presStyleLbl="bgShp" presStyleIdx="4" presStyleCnt="5"/>
      <dgm:spPr/>
    </dgm:pt>
    <dgm:pt modelId="{9AE28C02-F31D-4797-94C2-1CFEF15BEDBF}" type="pres">
      <dgm:prSet presAssocID="{DA8A1A09-C4E5-459C-B132-D9F759DCF48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A659ED39-5015-47F7-AA4C-CD08CF3F440B}" type="pres">
      <dgm:prSet presAssocID="{DA8A1A09-C4E5-459C-B132-D9F759DCF482}" presName="spaceRect" presStyleCnt="0"/>
      <dgm:spPr/>
    </dgm:pt>
    <dgm:pt modelId="{888432BE-6840-493B-874F-78259D74E952}" type="pres">
      <dgm:prSet presAssocID="{DA8A1A09-C4E5-459C-B132-D9F759DCF48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6C53303-BD8C-42AE-8D1E-DF3FAA9C4DA1}" type="presOf" srcId="{77A5248B-CFB7-445C-AE9C-1D5E743ADEF1}" destId="{D63C508F-8D7A-4F33-B6A6-C4365A7AC6EA}" srcOrd="0" destOrd="0" presId="urn:microsoft.com/office/officeart/2018/2/layout/IconCircleList"/>
    <dgm:cxn modelId="{D7D78C12-6C4F-45E5-9260-3B4975522A40}" type="presOf" srcId="{DA8A1A09-C4E5-459C-B132-D9F759DCF482}" destId="{888432BE-6840-493B-874F-78259D74E952}" srcOrd="0" destOrd="0" presId="urn:microsoft.com/office/officeart/2018/2/layout/IconCircleList"/>
    <dgm:cxn modelId="{12621231-F881-495B-BC89-714F47D39C06}" srcId="{F5B2ACF4-4FBC-49D1-8E1F-E47F2A6ED307}" destId="{4BF31243-39F9-49F4-8A33-54F9524438E4}" srcOrd="0" destOrd="0" parTransId="{E13A8E3D-C383-48C6-A830-E49BC3D829A9}" sibTransId="{00E7E27E-4A67-47DC-A798-814A24729841}"/>
    <dgm:cxn modelId="{8401D85C-C47C-46EE-8835-E67E9D34C1F3}" srcId="{F5B2ACF4-4FBC-49D1-8E1F-E47F2A6ED307}" destId="{28B1F830-5C5B-4C81-A833-33784692095E}" srcOrd="3" destOrd="0" parTransId="{3E0A3190-7C05-4E09-909D-CF442A359A1E}" sibTransId="{26900CA3-5CF2-417B-8951-BFB7FE358366}"/>
    <dgm:cxn modelId="{E83A236B-9807-4360-89C8-9987084FCD71}" srcId="{F5B2ACF4-4FBC-49D1-8E1F-E47F2A6ED307}" destId="{623C705F-02F3-4B53-A26C-C347041FBC45}" srcOrd="1" destOrd="0" parTransId="{21E40FE5-6E32-42A7-BBA5-919D5F6C110E}" sibTransId="{99D7B56E-3279-4CC8-BA55-5186F3D05A00}"/>
    <dgm:cxn modelId="{C2B1376B-2AB9-431F-9641-60EFB84159B3}" type="presOf" srcId="{99D7B56E-3279-4CC8-BA55-5186F3D05A00}" destId="{4618359C-88E9-4865-BC9C-85B4A1C5920E}" srcOrd="0" destOrd="0" presId="urn:microsoft.com/office/officeart/2018/2/layout/IconCircleList"/>
    <dgm:cxn modelId="{BAA6A27D-A9FF-490E-86B0-642BF08F8370}" srcId="{F5B2ACF4-4FBC-49D1-8E1F-E47F2A6ED307}" destId="{629FA00E-384B-4468-B71C-DDB3A518CC6A}" srcOrd="2" destOrd="0" parTransId="{60B960B6-76E8-4058-9FD5-77FD25500C7B}" sibTransId="{77A5248B-CFB7-445C-AE9C-1D5E743ADEF1}"/>
    <dgm:cxn modelId="{DEDAFE95-DBB6-4FCE-94B4-04E3EB6C5FF0}" srcId="{F5B2ACF4-4FBC-49D1-8E1F-E47F2A6ED307}" destId="{DA8A1A09-C4E5-459C-B132-D9F759DCF482}" srcOrd="4" destOrd="0" parTransId="{08B3549F-6C1F-4579-8676-CE6C851CBD3B}" sibTransId="{6F5BA266-5F49-41C5-BAA0-6C4D7ADD35E3}"/>
    <dgm:cxn modelId="{CEE500BE-0F5B-4610-8C75-D4BF7D540974}" type="presOf" srcId="{F5B2ACF4-4FBC-49D1-8E1F-E47F2A6ED307}" destId="{F334D03F-45D7-4E77-9EC0-2EE03533C9A8}" srcOrd="0" destOrd="0" presId="urn:microsoft.com/office/officeart/2018/2/layout/IconCircleList"/>
    <dgm:cxn modelId="{7B108AD2-195A-4E5B-81A8-DD5AC8E90EF5}" type="presOf" srcId="{26900CA3-5CF2-417B-8951-BFB7FE358366}" destId="{D4392A2B-88D4-43DE-87DF-BC61D3537947}" srcOrd="0" destOrd="0" presId="urn:microsoft.com/office/officeart/2018/2/layout/IconCircleList"/>
    <dgm:cxn modelId="{2CADF4D3-D99F-4523-96B0-07D3A953FF71}" type="presOf" srcId="{00E7E27E-4A67-47DC-A798-814A24729841}" destId="{2DA657B1-9934-47A9-AA53-3766599B67A5}" srcOrd="0" destOrd="0" presId="urn:microsoft.com/office/officeart/2018/2/layout/IconCircleList"/>
    <dgm:cxn modelId="{3BCC29DD-76E0-4296-A9A5-67A9AE340E20}" type="presOf" srcId="{629FA00E-384B-4468-B71C-DDB3A518CC6A}" destId="{093BD087-9E2A-457A-B376-0D24E6D6AFB6}" srcOrd="0" destOrd="0" presId="urn:microsoft.com/office/officeart/2018/2/layout/IconCircleList"/>
    <dgm:cxn modelId="{D7905FE9-EA7D-4A17-B998-F3F094DC3B14}" type="presOf" srcId="{623C705F-02F3-4B53-A26C-C347041FBC45}" destId="{9BBD2FFE-76E3-4970-8B86-21315735A65C}" srcOrd="0" destOrd="0" presId="urn:microsoft.com/office/officeart/2018/2/layout/IconCircleList"/>
    <dgm:cxn modelId="{1E04BAF1-BACD-4166-B979-8C079FFE0DFA}" type="presOf" srcId="{4BF31243-39F9-49F4-8A33-54F9524438E4}" destId="{E1C35A92-3D1B-43C1-BE69-0DEAB44B6247}" srcOrd="0" destOrd="0" presId="urn:microsoft.com/office/officeart/2018/2/layout/IconCircleList"/>
    <dgm:cxn modelId="{97FDA5F9-1D45-46DB-A99E-4BD130B5CBB3}" type="presOf" srcId="{28B1F830-5C5B-4C81-A833-33784692095E}" destId="{00C476A3-AC2E-48FC-9296-A64DC5CFFB48}" srcOrd="0" destOrd="0" presId="urn:microsoft.com/office/officeart/2018/2/layout/IconCircleList"/>
    <dgm:cxn modelId="{626876BC-7EEB-4F6C-B175-CF73479EA88B}" type="presParOf" srcId="{F334D03F-45D7-4E77-9EC0-2EE03533C9A8}" destId="{4E83D3DA-E3E8-4A8A-9868-103D758624DC}" srcOrd="0" destOrd="0" presId="urn:microsoft.com/office/officeart/2018/2/layout/IconCircleList"/>
    <dgm:cxn modelId="{D522886F-846D-4E78-A4DE-040C9914960E}" type="presParOf" srcId="{4E83D3DA-E3E8-4A8A-9868-103D758624DC}" destId="{93125AD9-3469-41C3-BD15-6F11EFB2E234}" srcOrd="0" destOrd="0" presId="urn:microsoft.com/office/officeart/2018/2/layout/IconCircleList"/>
    <dgm:cxn modelId="{94651A45-7FAE-4A23-A1C7-66FD880C79EF}" type="presParOf" srcId="{93125AD9-3469-41C3-BD15-6F11EFB2E234}" destId="{988B5475-02F7-40D7-AC0D-B4766195E170}" srcOrd="0" destOrd="0" presId="urn:microsoft.com/office/officeart/2018/2/layout/IconCircleList"/>
    <dgm:cxn modelId="{3C5A7A93-17F8-4A40-9106-E9DAEB603998}" type="presParOf" srcId="{93125AD9-3469-41C3-BD15-6F11EFB2E234}" destId="{F332EC4F-0E9E-4C0A-9664-A0F2E123CE28}" srcOrd="1" destOrd="0" presId="urn:microsoft.com/office/officeart/2018/2/layout/IconCircleList"/>
    <dgm:cxn modelId="{4BC48487-D7A9-4522-949F-E9F63FC7DA7D}" type="presParOf" srcId="{93125AD9-3469-41C3-BD15-6F11EFB2E234}" destId="{C8548D78-0E1A-4F05-AB17-1F68DC05EF23}" srcOrd="2" destOrd="0" presId="urn:microsoft.com/office/officeart/2018/2/layout/IconCircleList"/>
    <dgm:cxn modelId="{FFD9E17C-4AE5-4868-821A-7587476000AA}" type="presParOf" srcId="{93125AD9-3469-41C3-BD15-6F11EFB2E234}" destId="{E1C35A92-3D1B-43C1-BE69-0DEAB44B6247}" srcOrd="3" destOrd="0" presId="urn:microsoft.com/office/officeart/2018/2/layout/IconCircleList"/>
    <dgm:cxn modelId="{ABC6BEED-CF80-4FDD-B5B6-CF8561DDED37}" type="presParOf" srcId="{4E83D3DA-E3E8-4A8A-9868-103D758624DC}" destId="{2DA657B1-9934-47A9-AA53-3766599B67A5}" srcOrd="1" destOrd="0" presId="urn:microsoft.com/office/officeart/2018/2/layout/IconCircleList"/>
    <dgm:cxn modelId="{8468D9C7-9018-4931-AF98-3D89B4BA37EB}" type="presParOf" srcId="{4E83D3DA-E3E8-4A8A-9868-103D758624DC}" destId="{1F46A341-74E6-41DD-A6F1-6457FDD859D1}" srcOrd="2" destOrd="0" presId="urn:microsoft.com/office/officeart/2018/2/layout/IconCircleList"/>
    <dgm:cxn modelId="{F26617A5-4776-448C-913D-B78E178E16E3}" type="presParOf" srcId="{1F46A341-74E6-41DD-A6F1-6457FDD859D1}" destId="{02ADDCA4-7824-4E2E-BE15-90CDFABB8CA7}" srcOrd="0" destOrd="0" presId="urn:microsoft.com/office/officeart/2018/2/layout/IconCircleList"/>
    <dgm:cxn modelId="{50281E2D-C793-4796-9ECC-D150E761E34D}" type="presParOf" srcId="{1F46A341-74E6-41DD-A6F1-6457FDD859D1}" destId="{17D28F72-AFA0-478B-8986-302615F6817E}" srcOrd="1" destOrd="0" presId="urn:microsoft.com/office/officeart/2018/2/layout/IconCircleList"/>
    <dgm:cxn modelId="{536A278C-CDBB-461F-8E21-E113AA099C06}" type="presParOf" srcId="{1F46A341-74E6-41DD-A6F1-6457FDD859D1}" destId="{FC0FB62E-C53D-4A85-B9D9-9179CF436769}" srcOrd="2" destOrd="0" presId="urn:microsoft.com/office/officeart/2018/2/layout/IconCircleList"/>
    <dgm:cxn modelId="{F59AB388-128C-47CA-981A-9BF29D3C7986}" type="presParOf" srcId="{1F46A341-74E6-41DD-A6F1-6457FDD859D1}" destId="{9BBD2FFE-76E3-4970-8B86-21315735A65C}" srcOrd="3" destOrd="0" presId="urn:microsoft.com/office/officeart/2018/2/layout/IconCircleList"/>
    <dgm:cxn modelId="{D4EF6E2D-43CD-4BE1-8C59-19EC372B7A6A}" type="presParOf" srcId="{4E83D3DA-E3E8-4A8A-9868-103D758624DC}" destId="{4618359C-88E9-4865-BC9C-85B4A1C5920E}" srcOrd="3" destOrd="0" presId="urn:microsoft.com/office/officeart/2018/2/layout/IconCircleList"/>
    <dgm:cxn modelId="{0624374F-0661-4A56-A52D-8E202E0AAC25}" type="presParOf" srcId="{4E83D3DA-E3E8-4A8A-9868-103D758624DC}" destId="{EFB5A56C-D220-48E4-B989-CA43D652B871}" srcOrd="4" destOrd="0" presId="urn:microsoft.com/office/officeart/2018/2/layout/IconCircleList"/>
    <dgm:cxn modelId="{1D8F040B-7A16-4B3B-A011-82BFDFBFB615}" type="presParOf" srcId="{EFB5A56C-D220-48E4-B989-CA43D652B871}" destId="{705C8806-EF14-4798-A0C4-5782980EB8AD}" srcOrd="0" destOrd="0" presId="urn:microsoft.com/office/officeart/2018/2/layout/IconCircleList"/>
    <dgm:cxn modelId="{CF3B711E-7774-48F3-820A-237953F61541}" type="presParOf" srcId="{EFB5A56C-D220-48E4-B989-CA43D652B871}" destId="{95A4015D-0891-4903-9641-A5C3FDD0E959}" srcOrd="1" destOrd="0" presId="urn:microsoft.com/office/officeart/2018/2/layout/IconCircleList"/>
    <dgm:cxn modelId="{6A18842E-24E3-477A-A3FD-CE32C0D51F1A}" type="presParOf" srcId="{EFB5A56C-D220-48E4-B989-CA43D652B871}" destId="{44B4B470-0E3E-43C6-BB63-99387EB36308}" srcOrd="2" destOrd="0" presId="urn:microsoft.com/office/officeart/2018/2/layout/IconCircleList"/>
    <dgm:cxn modelId="{55235353-68FE-4955-A22F-C90FB8BCEC01}" type="presParOf" srcId="{EFB5A56C-D220-48E4-B989-CA43D652B871}" destId="{093BD087-9E2A-457A-B376-0D24E6D6AFB6}" srcOrd="3" destOrd="0" presId="urn:microsoft.com/office/officeart/2018/2/layout/IconCircleList"/>
    <dgm:cxn modelId="{62BB41BD-B067-479F-AAAD-50002F4C50EF}" type="presParOf" srcId="{4E83D3DA-E3E8-4A8A-9868-103D758624DC}" destId="{D63C508F-8D7A-4F33-B6A6-C4365A7AC6EA}" srcOrd="5" destOrd="0" presId="urn:microsoft.com/office/officeart/2018/2/layout/IconCircleList"/>
    <dgm:cxn modelId="{ADD81E34-019E-47E4-8EF3-CFEB89256299}" type="presParOf" srcId="{4E83D3DA-E3E8-4A8A-9868-103D758624DC}" destId="{E18A1F2D-13E1-4D63-851A-79CA8D190656}" srcOrd="6" destOrd="0" presId="urn:microsoft.com/office/officeart/2018/2/layout/IconCircleList"/>
    <dgm:cxn modelId="{535FFCA2-DC60-47AD-9DA9-CEE3CE05E3CB}" type="presParOf" srcId="{E18A1F2D-13E1-4D63-851A-79CA8D190656}" destId="{AF94DB5B-E25F-4D8C-B420-9CFE3579FFF2}" srcOrd="0" destOrd="0" presId="urn:microsoft.com/office/officeart/2018/2/layout/IconCircleList"/>
    <dgm:cxn modelId="{6C312813-BC6B-4F38-9F78-391F539D217B}" type="presParOf" srcId="{E18A1F2D-13E1-4D63-851A-79CA8D190656}" destId="{158AE272-6E24-46CB-A05D-281CA441077F}" srcOrd="1" destOrd="0" presId="urn:microsoft.com/office/officeart/2018/2/layout/IconCircleList"/>
    <dgm:cxn modelId="{0E3697B6-7806-42CC-BC81-D0814FA51388}" type="presParOf" srcId="{E18A1F2D-13E1-4D63-851A-79CA8D190656}" destId="{48747782-54D3-48A7-A2B9-210808A81749}" srcOrd="2" destOrd="0" presId="urn:microsoft.com/office/officeart/2018/2/layout/IconCircleList"/>
    <dgm:cxn modelId="{791EC796-80E2-4B57-B755-3D30F2E15114}" type="presParOf" srcId="{E18A1F2D-13E1-4D63-851A-79CA8D190656}" destId="{00C476A3-AC2E-48FC-9296-A64DC5CFFB48}" srcOrd="3" destOrd="0" presId="urn:microsoft.com/office/officeart/2018/2/layout/IconCircleList"/>
    <dgm:cxn modelId="{A4309E56-4952-4413-A72B-6FE350076D87}" type="presParOf" srcId="{4E83D3DA-E3E8-4A8A-9868-103D758624DC}" destId="{D4392A2B-88D4-43DE-87DF-BC61D3537947}" srcOrd="7" destOrd="0" presId="urn:microsoft.com/office/officeart/2018/2/layout/IconCircleList"/>
    <dgm:cxn modelId="{CEE58F77-8587-4CE9-958E-F1F11AEDF27F}" type="presParOf" srcId="{4E83D3DA-E3E8-4A8A-9868-103D758624DC}" destId="{FAE42543-71F7-4BF9-9582-091EC85A437E}" srcOrd="8" destOrd="0" presId="urn:microsoft.com/office/officeart/2018/2/layout/IconCircleList"/>
    <dgm:cxn modelId="{DBC67FA4-A3F9-4D9B-B0CF-2498CD9241D0}" type="presParOf" srcId="{FAE42543-71F7-4BF9-9582-091EC85A437E}" destId="{AE79E889-5721-445D-8605-B9C21FCEACC1}" srcOrd="0" destOrd="0" presId="urn:microsoft.com/office/officeart/2018/2/layout/IconCircleList"/>
    <dgm:cxn modelId="{E38C9FA3-DA1A-4429-B6E9-652721BF2BFD}" type="presParOf" srcId="{FAE42543-71F7-4BF9-9582-091EC85A437E}" destId="{9AE28C02-F31D-4797-94C2-1CFEF15BEDBF}" srcOrd="1" destOrd="0" presId="urn:microsoft.com/office/officeart/2018/2/layout/IconCircleList"/>
    <dgm:cxn modelId="{D2252826-D42F-49DE-B09E-ABF8E492E821}" type="presParOf" srcId="{FAE42543-71F7-4BF9-9582-091EC85A437E}" destId="{A659ED39-5015-47F7-AA4C-CD08CF3F440B}" srcOrd="2" destOrd="0" presId="urn:microsoft.com/office/officeart/2018/2/layout/IconCircleList"/>
    <dgm:cxn modelId="{84270510-07EF-49EE-BCE2-AC059DBA2109}" type="presParOf" srcId="{FAE42543-71F7-4BF9-9582-091EC85A437E}" destId="{888432BE-6840-493B-874F-78259D74E95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3A8E2-C9FB-40A1-AF3E-ACF74E107C0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2FF4603-5BAB-4DE5-B2C8-8FDEABCC9EC0}">
      <dgm:prSet/>
      <dgm:spPr/>
      <dgm:t>
        <a:bodyPr/>
        <a:lstStyle/>
        <a:p>
          <a:r>
            <a:rPr lang="en-US"/>
            <a:t>Not everything that everyone values will be a priority</a:t>
          </a:r>
        </a:p>
      </dgm:t>
    </dgm:pt>
    <dgm:pt modelId="{1A8DB0F9-68A1-4AA9-BC46-0A265EA930F8}" type="parTrans" cxnId="{5ED2D74B-391F-4D1F-96A6-C7E3121FF2B4}">
      <dgm:prSet/>
      <dgm:spPr/>
      <dgm:t>
        <a:bodyPr/>
        <a:lstStyle/>
        <a:p>
          <a:endParaRPr lang="en-US"/>
        </a:p>
      </dgm:t>
    </dgm:pt>
    <dgm:pt modelId="{7286291E-9152-4F26-A7B9-F9A79F03CCCD}" type="sibTrans" cxnId="{5ED2D74B-391F-4D1F-96A6-C7E3121FF2B4}">
      <dgm:prSet/>
      <dgm:spPr/>
      <dgm:t>
        <a:bodyPr/>
        <a:lstStyle/>
        <a:p>
          <a:endParaRPr lang="en-US"/>
        </a:p>
      </dgm:t>
    </dgm:pt>
    <dgm:pt modelId="{CEB1578B-EDA5-463C-86F1-C32F6308FF94}">
      <dgm:prSet/>
      <dgm:spPr/>
      <dgm:t>
        <a:bodyPr/>
        <a:lstStyle/>
        <a:p>
          <a:r>
            <a:rPr lang="en-US"/>
            <a:t>We can’t boil an ocean</a:t>
          </a:r>
        </a:p>
      </dgm:t>
    </dgm:pt>
    <dgm:pt modelId="{9A7E721E-64AF-4B36-BB76-788C88FB40EF}" type="parTrans" cxnId="{E94E195C-AEA5-4B4F-9557-841F13959184}">
      <dgm:prSet/>
      <dgm:spPr/>
      <dgm:t>
        <a:bodyPr/>
        <a:lstStyle/>
        <a:p>
          <a:endParaRPr lang="en-US"/>
        </a:p>
      </dgm:t>
    </dgm:pt>
    <dgm:pt modelId="{F2CA47A0-9E03-40DF-8E51-CAB4E919FEA5}" type="sibTrans" cxnId="{E94E195C-AEA5-4B4F-9557-841F13959184}">
      <dgm:prSet/>
      <dgm:spPr/>
      <dgm:t>
        <a:bodyPr/>
        <a:lstStyle/>
        <a:p>
          <a:endParaRPr lang="en-US"/>
        </a:p>
      </dgm:t>
    </dgm:pt>
    <dgm:pt modelId="{D72CC7B4-91BE-4C5A-9B3C-0E030AD3CACB}">
      <dgm:prSet/>
      <dgm:spPr/>
      <dgm:t>
        <a:bodyPr/>
        <a:lstStyle/>
        <a:p>
          <a:r>
            <a:rPr lang="en-US"/>
            <a:t>Some things won’t work and we have to celebrate rather than tear down failures</a:t>
          </a:r>
        </a:p>
      </dgm:t>
    </dgm:pt>
    <dgm:pt modelId="{40B8A604-3250-4878-8EA2-122C7C8E8DC5}" type="parTrans" cxnId="{0D16B661-4978-40DB-A023-045A2AB63C7C}">
      <dgm:prSet/>
      <dgm:spPr/>
      <dgm:t>
        <a:bodyPr/>
        <a:lstStyle/>
        <a:p>
          <a:endParaRPr lang="en-US"/>
        </a:p>
      </dgm:t>
    </dgm:pt>
    <dgm:pt modelId="{E894338D-79D6-4F5D-B2C8-ED303D4E77FE}" type="sibTrans" cxnId="{0D16B661-4978-40DB-A023-045A2AB63C7C}">
      <dgm:prSet/>
      <dgm:spPr/>
      <dgm:t>
        <a:bodyPr/>
        <a:lstStyle/>
        <a:p>
          <a:endParaRPr lang="en-US"/>
        </a:p>
      </dgm:t>
    </dgm:pt>
    <dgm:pt modelId="{3F8F3DB3-B2D0-478B-89A1-6FC029F2EEBD}">
      <dgm:prSet/>
      <dgm:spPr/>
      <dgm:t>
        <a:bodyPr/>
        <a:lstStyle/>
        <a:p>
          <a:r>
            <a:rPr lang="en-US"/>
            <a:t>Money won’t solve much, but it can help if it’s invested wisely</a:t>
          </a:r>
        </a:p>
      </dgm:t>
    </dgm:pt>
    <dgm:pt modelId="{5D394DE3-C20F-44BD-BC3B-DDBEEEC635D6}" type="parTrans" cxnId="{A0380392-E784-4A1F-A91E-721B4378101D}">
      <dgm:prSet/>
      <dgm:spPr/>
      <dgm:t>
        <a:bodyPr/>
        <a:lstStyle/>
        <a:p>
          <a:endParaRPr lang="en-US"/>
        </a:p>
      </dgm:t>
    </dgm:pt>
    <dgm:pt modelId="{4A9044AB-1FCF-49B7-92E3-BBB7CF685F98}" type="sibTrans" cxnId="{A0380392-E784-4A1F-A91E-721B4378101D}">
      <dgm:prSet/>
      <dgm:spPr/>
      <dgm:t>
        <a:bodyPr/>
        <a:lstStyle/>
        <a:p>
          <a:endParaRPr lang="en-US"/>
        </a:p>
      </dgm:t>
    </dgm:pt>
    <dgm:pt modelId="{F11C4A5B-E26C-4CE8-8F81-490FB2F59DA0}">
      <dgm:prSet/>
      <dgm:spPr/>
      <dgm:t>
        <a:bodyPr/>
        <a:lstStyle/>
        <a:p>
          <a:r>
            <a:rPr lang="en-US" dirty="0"/>
            <a:t>It will be tempting to widen the scope of these findings. Don’t do it.</a:t>
          </a:r>
        </a:p>
      </dgm:t>
    </dgm:pt>
    <dgm:pt modelId="{C265A6CE-64C8-42E6-AB74-517A0079E38A}" type="parTrans" cxnId="{52903569-6B20-4661-AFE2-A36535773465}">
      <dgm:prSet/>
      <dgm:spPr/>
      <dgm:t>
        <a:bodyPr/>
        <a:lstStyle/>
        <a:p>
          <a:endParaRPr lang="en-US"/>
        </a:p>
      </dgm:t>
    </dgm:pt>
    <dgm:pt modelId="{5DB278E4-F9A9-4B58-B844-50AAE5063FCA}" type="sibTrans" cxnId="{52903569-6B20-4661-AFE2-A36535773465}">
      <dgm:prSet/>
      <dgm:spPr/>
      <dgm:t>
        <a:bodyPr/>
        <a:lstStyle/>
        <a:p>
          <a:endParaRPr lang="en-US"/>
        </a:p>
      </dgm:t>
    </dgm:pt>
    <dgm:pt modelId="{7A0633EB-65C8-498F-ACF5-6EB7AF4CF242}" type="pres">
      <dgm:prSet presAssocID="{CCF3A8E2-C9FB-40A1-AF3E-ACF74E107C08}" presName="root" presStyleCnt="0">
        <dgm:presLayoutVars>
          <dgm:dir/>
          <dgm:resizeHandles val="exact"/>
        </dgm:presLayoutVars>
      </dgm:prSet>
      <dgm:spPr/>
    </dgm:pt>
    <dgm:pt modelId="{FAFC317F-F47A-421A-B244-537EA4BC2FBF}" type="pres">
      <dgm:prSet presAssocID="{CCF3A8E2-C9FB-40A1-AF3E-ACF74E107C08}" presName="container" presStyleCnt="0">
        <dgm:presLayoutVars>
          <dgm:dir/>
          <dgm:resizeHandles val="exact"/>
        </dgm:presLayoutVars>
      </dgm:prSet>
      <dgm:spPr/>
    </dgm:pt>
    <dgm:pt modelId="{9D79E76B-6F54-4433-AB8D-25FCD0E95804}" type="pres">
      <dgm:prSet presAssocID="{A2FF4603-5BAB-4DE5-B2C8-8FDEABCC9EC0}" presName="compNode" presStyleCnt="0"/>
      <dgm:spPr/>
    </dgm:pt>
    <dgm:pt modelId="{4BE1CBD9-CA75-4D51-A4FF-3EDCE4C6B890}" type="pres">
      <dgm:prSet presAssocID="{A2FF4603-5BAB-4DE5-B2C8-8FDEABCC9EC0}" presName="iconBgRect" presStyleLbl="bgShp" presStyleIdx="0" presStyleCnt="5"/>
      <dgm:spPr/>
    </dgm:pt>
    <dgm:pt modelId="{6454A7A6-95B2-4780-BE2A-350049245E23}" type="pres">
      <dgm:prSet presAssocID="{A2FF4603-5BAB-4DE5-B2C8-8FDEABCC9EC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01559AD-D428-427A-9062-C4D896FA87B0}" type="pres">
      <dgm:prSet presAssocID="{A2FF4603-5BAB-4DE5-B2C8-8FDEABCC9EC0}" presName="spaceRect" presStyleCnt="0"/>
      <dgm:spPr/>
    </dgm:pt>
    <dgm:pt modelId="{76462ADB-C876-4486-A59D-739E8FE53E6A}" type="pres">
      <dgm:prSet presAssocID="{A2FF4603-5BAB-4DE5-B2C8-8FDEABCC9EC0}" presName="textRect" presStyleLbl="revTx" presStyleIdx="0" presStyleCnt="5">
        <dgm:presLayoutVars>
          <dgm:chMax val="1"/>
          <dgm:chPref val="1"/>
        </dgm:presLayoutVars>
      </dgm:prSet>
      <dgm:spPr/>
    </dgm:pt>
    <dgm:pt modelId="{5FEEC825-2EC0-4635-A31A-4E9F6632216C}" type="pres">
      <dgm:prSet presAssocID="{7286291E-9152-4F26-A7B9-F9A79F03CCCD}" presName="sibTrans" presStyleLbl="sibTrans2D1" presStyleIdx="0" presStyleCnt="0"/>
      <dgm:spPr/>
    </dgm:pt>
    <dgm:pt modelId="{4368095B-B5CA-4180-B3F6-542FA2B6A2D5}" type="pres">
      <dgm:prSet presAssocID="{CEB1578B-EDA5-463C-86F1-C32F6308FF94}" presName="compNode" presStyleCnt="0"/>
      <dgm:spPr/>
    </dgm:pt>
    <dgm:pt modelId="{AA0B8F3D-A275-412D-9E88-628F31BC61F7}" type="pres">
      <dgm:prSet presAssocID="{CEB1578B-EDA5-463C-86F1-C32F6308FF94}" presName="iconBgRect" presStyleLbl="bgShp" presStyleIdx="1" presStyleCnt="5"/>
      <dgm:spPr/>
    </dgm:pt>
    <dgm:pt modelId="{97112037-6089-468E-96B2-30DF976104B5}" type="pres">
      <dgm:prSet presAssocID="{CEB1578B-EDA5-463C-86F1-C32F6308FF9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3BD92FED-D2DF-43E8-9C51-4252E3BFAF90}" type="pres">
      <dgm:prSet presAssocID="{CEB1578B-EDA5-463C-86F1-C32F6308FF94}" presName="spaceRect" presStyleCnt="0"/>
      <dgm:spPr/>
    </dgm:pt>
    <dgm:pt modelId="{9E3AB713-58E1-4C8D-A883-4DBA64D1B4B9}" type="pres">
      <dgm:prSet presAssocID="{CEB1578B-EDA5-463C-86F1-C32F6308FF94}" presName="textRect" presStyleLbl="revTx" presStyleIdx="1" presStyleCnt="5">
        <dgm:presLayoutVars>
          <dgm:chMax val="1"/>
          <dgm:chPref val="1"/>
        </dgm:presLayoutVars>
      </dgm:prSet>
      <dgm:spPr/>
    </dgm:pt>
    <dgm:pt modelId="{2F742F6D-1C16-4792-A43D-28FB125A702E}" type="pres">
      <dgm:prSet presAssocID="{F2CA47A0-9E03-40DF-8E51-CAB4E919FEA5}" presName="sibTrans" presStyleLbl="sibTrans2D1" presStyleIdx="0" presStyleCnt="0"/>
      <dgm:spPr/>
    </dgm:pt>
    <dgm:pt modelId="{12EFC8EA-098B-4651-830A-3F1B8B3F412E}" type="pres">
      <dgm:prSet presAssocID="{D72CC7B4-91BE-4C5A-9B3C-0E030AD3CACB}" presName="compNode" presStyleCnt="0"/>
      <dgm:spPr/>
    </dgm:pt>
    <dgm:pt modelId="{F8C4FD69-D263-4C8D-8C2B-59F5E6F31973}" type="pres">
      <dgm:prSet presAssocID="{D72CC7B4-91BE-4C5A-9B3C-0E030AD3CACB}" presName="iconBgRect" presStyleLbl="bgShp" presStyleIdx="2" presStyleCnt="5"/>
      <dgm:spPr/>
    </dgm:pt>
    <dgm:pt modelId="{007AB7D4-178A-46E2-82B8-8F3AFA2D2EFD}" type="pres">
      <dgm:prSet presAssocID="{D72CC7B4-91BE-4C5A-9B3C-0E030AD3CAC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F5917F74-65E8-4FF4-9FD4-BD35015842DB}" type="pres">
      <dgm:prSet presAssocID="{D72CC7B4-91BE-4C5A-9B3C-0E030AD3CACB}" presName="spaceRect" presStyleCnt="0"/>
      <dgm:spPr/>
    </dgm:pt>
    <dgm:pt modelId="{876F371B-5DF3-4214-ABFA-E38607576489}" type="pres">
      <dgm:prSet presAssocID="{D72CC7B4-91BE-4C5A-9B3C-0E030AD3CACB}" presName="textRect" presStyleLbl="revTx" presStyleIdx="2" presStyleCnt="5">
        <dgm:presLayoutVars>
          <dgm:chMax val="1"/>
          <dgm:chPref val="1"/>
        </dgm:presLayoutVars>
      </dgm:prSet>
      <dgm:spPr/>
    </dgm:pt>
    <dgm:pt modelId="{07A09084-AE8E-4A92-9112-6F2931D35C6B}" type="pres">
      <dgm:prSet presAssocID="{E894338D-79D6-4F5D-B2C8-ED303D4E77FE}" presName="sibTrans" presStyleLbl="sibTrans2D1" presStyleIdx="0" presStyleCnt="0"/>
      <dgm:spPr/>
    </dgm:pt>
    <dgm:pt modelId="{F5816A87-1CE4-4451-A72A-3676E241BEA7}" type="pres">
      <dgm:prSet presAssocID="{3F8F3DB3-B2D0-478B-89A1-6FC029F2EEBD}" presName="compNode" presStyleCnt="0"/>
      <dgm:spPr/>
    </dgm:pt>
    <dgm:pt modelId="{A6CB18CE-DEDD-4091-A658-DABA90B3C6BA}" type="pres">
      <dgm:prSet presAssocID="{3F8F3DB3-B2D0-478B-89A1-6FC029F2EEBD}" presName="iconBgRect" presStyleLbl="bgShp" presStyleIdx="3" presStyleCnt="5"/>
      <dgm:spPr/>
    </dgm:pt>
    <dgm:pt modelId="{319CAFA9-CDE3-4275-869B-EBAA98BC0AE9}" type="pres">
      <dgm:prSet presAssocID="{3F8F3DB3-B2D0-478B-89A1-6FC029F2EEB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F686618-EFED-4588-BAD9-2CFF3A4B2BEE}" type="pres">
      <dgm:prSet presAssocID="{3F8F3DB3-B2D0-478B-89A1-6FC029F2EEBD}" presName="spaceRect" presStyleCnt="0"/>
      <dgm:spPr/>
    </dgm:pt>
    <dgm:pt modelId="{8A8455C2-BFAB-464F-83AE-317ECAFB82F3}" type="pres">
      <dgm:prSet presAssocID="{3F8F3DB3-B2D0-478B-89A1-6FC029F2EEBD}" presName="textRect" presStyleLbl="revTx" presStyleIdx="3" presStyleCnt="5">
        <dgm:presLayoutVars>
          <dgm:chMax val="1"/>
          <dgm:chPref val="1"/>
        </dgm:presLayoutVars>
      </dgm:prSet>
      <dgm:spPr/>
    </dgm:pt>
    <dgm:pt modelId="{7F2B776D-D351-4D55-92FA-9F86EA8FF0AD}" type="pres">
      <dgm:prSet presAssocID="{4A9044AB-1FCF-49B7-92E3-BBB7CF685F98}" presName="sibTrans" presStyleLbl="sibTrans2D1" presStyleIdx="0" presStyleCnt="0"/>
      <dgm:spPr/>
    </dgm:pt>
    <dgm:pt modelId="{015824D1-F06A-402C-A017-F17D7EE3B6AA}" type="pres">
      <dgm:prSet presAssocID="{F11C4A5B-E26C-4CE8-8F81-490FB2F59DA0}" presName="compNode" presStyleCnt="0"/>
      <dgm:spPr/>
    </dgm:pt>
    <dgm:pt modelId="{D77EC22A-842D-4585-BDFB-125FCF46A165}" type="pres">
      <dgm:prSet presAssocID="{F11C4A5B-E26C-4CE8-8F81-490FB2F59DA0}" presName="iconBgRect" presStyleLbl="bgShp" presStyleIdx="4" presStyleCnt="5"/>
      <dgm:spPr/>
    </dgm:pt>
    <dgm:pt modelId="{DFA43574-0603-4234-ABC4-BD15020C1645}" type="pres">
      <dgm:prSet presAssocID="{F11C4A5B-E26C-4CE8-8F81-490FB2F59DA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0FAC56B-2AF2-47BC-A914-8F9EC640F110}" type="pres">
      <dgm:prSet presAssocID="{F11C4A5B-E26C-4CE8-8F81-490FB2F59DA0}" presName="spaceRect" presStyleCnt="0"/>
      <dgm:spPr/>
    </dgm:pt>
    <dgm:pt modelId="{26E19570-C91F-4900-BBAC-97BD23ACBB7D}" type="pres">
      <dgm:prSet presAssocID="{F11C4A5B-E26C-4CE8-8F81-490FB2F59DA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AB56217-8F13-43C1-B784-4DB8A60FDDAF}" type="presOf" srcId="{A2FF4603-5BAB-4DE5-B2C8-8FDEABCC9EC0}" destId="{76462ADB-C876-4486-A59D-739E8FE53E6A}" srcOrd="0" destOrd="0" presId="urn:microsoft.com/office/officeart/2018/2/layout/IconCircleList"/>
    <dgm:cxn modelId="{4AFC5621-FAEC-48AE-B93E-A25864614E84}" type="presOf" srcId="{F2CA47A0-9E03-40DF-8E51-CAB4E919FEA5}" destId="{2F742F6D-1C16-4792-A43D-28FB125A702E}" srcOrd="0" destOrd="0" presId="urn:microsoft.com/office/officeart/2018/2/layout/IconCircleList"/>
    <dgm:cxn modelId="{AAAC772A-75F6-4A66-BC1E-A9886F7F8FB7}" type="presOf" srcId="{3F8F3DB3-B2D0-478B-89A1-6FC029F2EEBD}" destId="{8A8455C2-BFAB-464F-83AE-317ECAFB82F3}" srcOrd="0" destOrd="0" presId="urn:microsoft.com/office/officeart/2018/2/layout/IconCircleList"/>
    <dgm:cxn modelId="{3A63DA34-FAD9-4B31-8424-768B6BA0D155}" type="presOf" srcId="{F11C4A5B-E26C-4CE8-8F81-490FB2F59DA0}" destId="{26E19570-C91F-4900-BBAC-97BD23ACBB7D}" srcOrd="0" destOrd="0" presId="urn:microsoft.com/office/officeart/2018/2/layout/IconCircleList"/>
    <dgm:cxn modelId="{E94E195C-AEA5-4B4F-9557-841F13959184}" srcId="{CCF3A8E2-C9FB-40A1-AF3E-ACF74E107C08}" destId="{CEB1578B-EDA5-463C-86F1-C32F6308FF94}" srcOrd="1" destOrd="0" parTransId="{9A7E721E-64AF-4B36-BB76-788C88FB40EF}" sibTransId="{F2CA47A0-9E03-40DF-8E51-CAB4E919FEA5}"/>
    <dgm:cxn modelId="{0D16B661-4978-40DB-A023-045A2AB63C7C}" srcId="{CCF3A8E2-C9FB-40A1-AF3E-ACF74E107C08}" destId="{D72CC7B4-91BE-4C5A-9B3C-0E030AD3CACB}" srcOrd="2" destOrd="0" parTransId="{40B8A604-3250-4878-8EA2-122C7C8E8DC5}" sibTransId="{E894338D-79D6-4F5D-B2C8-ED303D4E77FE}"/>
    <dgm:cxn modelId="{52903569-6B20-4661-AFE2-A36535773465}" srcId="{CCF3A8E2-C9FB-40A1-AF3E-ACF74E107C08}" destId="{F11C4A5B-E26C-4CE8-8F81-490FB2F59DA0}" srcOrd="4" destOrd="0" parTransId="{C265A6CE-64C8-42E6-AB74-517A0079E38A}" sibTransId="{5DB278E4-F9A9-4B58-B844-50AAE5063FCA}"/>
    <dgm:cxn modelId="{5ED2D74B-391F-4D1F-96A6-C7E3121FF2B4}" srcId="{CCF3A8E2-C9FB-40A1-AF3E-ACF74E107C08}" destId="{A2FF4603-5BAB-4DE5-B2C8-8FDEABCC9EC0}" srcOrd="0" destOrd="0" parTransId="{1A8DB0F9-68A1-4AA9-BC46-0A265EA930F8}" sibTransId="{7286291E-9152-4F26-A7B9-F9A79F03CCCD}"/>
    <dgm:cxn modelId="{F24C347A-9DDB-45EE-9DBF-BDB25BC11E0D}" type="presOf" srcId="{CEB1578B-EDA5-463C-86F1-C32F6308FF94}" destId="{9E3AB713-58E1-4C8D-A883-4DBA64D1B4B9}" srcOrd="0" destOrd="0" presId="urn:microsoft.com/office/officeart/2018/2/layout/IconCircleList"/>
    <dgm:cxn modelId="{B2BF287F-4D62-41C7-9B2B-84AB066AAA54}" type="presOf" srcId="{D72CC7B4-91BE-4C5A-9B3C-0E030AD3CACB}" destId="{876F371B-5DF3-4214-ABFA-E38607576489}" srcOrd="0" destOrd="0" presId="urn:microsoft.com/office/officeart/2018/2/layout/IconCircleList"/>
    <dgm:cxn modelId="{A0380392-E784-4A1F-A91E-721B4378101D}" srcId="{CCF3A8E2-C9FB-40A1-AF3E-ACF74E107C08}" destId="{3F8F3DB3-B2D0-478B-89A1-6FC029F2EEBD}" srcOrd="3" destOrd="0" parTransId="{5D394DE3-C20F-44BD-BC3B-DDBEEEC635D6}" sibTransId="{4A9044AB-1FCF-49B7-92E3-BBB7CF685F98}"/>
    <dgm:cxn modelId="{8939ACA9-5DF7-4CEE-881D-776B3D084DE7}" type="presOf" srcId="{7286291E-9152-4F26-A7B9-F9A79F03CCCD}" destId="{5FEEC825-2EC0-4635-A31A-4E9F6632216C}" srcOrd="0" destOrd="0" presId="urn:microsoft.com/office/officeart/2018/2/layout/IconCircleList"/>
    <dgm:cxn modelId="{CA3A5ABB-2995-420C-8AD4-926070F86671}" type="presOf" srcId="{CCF3A8E2-C9FB-40A1-AF3E-ACF74E107C08}" destId="{7A0633EB-65C8-498F-ACF5-6EB7AF4CF242}" srcOrd="0" destOrd="0" presId="urn:microsoft.com/office/officeart/2018/2/layout/IconCircleList"/>
    <dgm:cxn modelId="{47229ED9-B1B2-4F2D-A844-33A25BE3A26F}" type="presOf" srcId="{4A9044AB-1FCF-49B7-92E3-BBB7CF685F98}" destId="{7F2B776D-D351-4D55-92FA-9F86EA8FF0AD}" srcOrd="0" destOrd="0" presId="urn:microsoft.com/office/officeart/2018/2/layout/IconCircleList"/>
    <dgm:cxn modelId="{6518E5EB-D588-4644-B463-35F0BEF39C62}" type="presOf" srcId="{E894338D-79D6-4F5D-B2C8-ED303D4E77FE}" destId="{07A09084-AE8E-4A92-9112-6F2931D35C6B}" srcOrd="0" destOrd="0" presId="urn:microsoft.com/office/officeart/2018/2/layout/IconCircleList"/>
    <dgm:cxn modelId="{0028A6AB-2913-4816-8D71-E7593C459692}" type="presParOf" srcId="{7A0633EB-65C8-498F-ACF5-6EB7AF4CF242}" destId="{FAFC317F-F47A-421A-B244-537EA4BC2FBF}" srcOrd="0" destOrd="0" presId="urn:microsoft.com/office/officeart/2018/2/layout/IconCircleList"/>
    <dgm:cxn modelId="{E8B1C3A7-EDB2-4F88-ACA4-338FDFEB987C}" type="presParOf" srcId="{FAFC317F-F47A-421A-B244-537EA4BC2FBF}" destId="{9D79E76B-6F54-4433-AB8D-25FCD0E95804}" srcOrd="0" destOrd="0" presId="urn:microsoft.com/office/officeart/2018/2/layout/IconCircleList"/>
    <dgm:cxn modelId="{A5263297-93E6-45ED-A041-7B4EBDA2105C}" type="presParOf" srcId="{9D79E76B-6F54-4433-AB8D-25FCD0E95804}" destId="{4BE1CBD9-CA75-4D51-A4FF-3EDCE4C6B890}" srcOrd="0" destOrd="0" presId="urn:microsoft.com/office/officeart/2018/2/layout/IconCircleList"/>
    <dgm:cxn modelId="{9FF9BE5F-83D7-4E6B-8CB7-E20086092D13}" type="presParOf" srcId="{9D79E76B-6F54-4433-AB8D-25FCD0E95804}" destId="{6454A7A6-95B2-4780-BE2A-350049245E23}" srcOrd="1" destOrd="0" presId="urn:microsoft.com/office/officeart/2018/2/layout/IconCircleList"/>
    <dgm:cxn modelId="{F3E0E099-B8F4-4BD4-A3D8-19E4B0BC60E5}" type="presParOf" srcId="{9D79E76B-6F54-4433-AB8D-25FCD0E95804}" destId="{701559AD-D428-427A-9062-C4D896FA87B0}" srcOrd="2" destOrd="0" presId="urn:microsoft.com/office/officeart/2018/2/layout/IconCircleList"/>
    <dgm:cxn modelId="{850C9CB1-F6FF-4B2C-971F-D2E4A6F60AF3}" type="presParOf" srcId="{9D79E76B-6F54-4433-AB8D-25FCD0E95804}" destId="{76462ADB-C876-4486-A59D-739E8FE53E6A}" srcOrd="3" destOrd="0" presId="urn:microsoft.com/office/officeart/2018/2/layout/IconCircleList"/>
    <dgm:cxn modelId="{C1C74757-45B1-4237-9481-D8F1D95684F3}" type="presParOf" srcId="{FAFC317F-F47A-421A-B244-537EA4BC2FBF}" destId="{5FEEC825-2EC0-4635-A31A-4E9F6632216C}" srcOrd="1" destOrd="0" presId="urn:microsoft.com/office/officeart/2018/2/layout/IconCircleList"/>
    <dgm:cxn modelId="{D23CFB36-1A77-4343-B6D8-C769A271D469}" type="presParOf" srcId="{FAFC317F-F47A-421A-B244-537EA4BC2FBF}" destId="{4368095B-B5CA-4180-B3F6-542FA2B6A2D5}" srcOrd="2" destOrd="0" presId="urn:microsoft.com/office/officeart/2018/2/layout/IconCircleList"/>
    <dgm:cxn modelId="{6264D0CE-126D-48BB-AEDB-80C852EB0F4B}" type="presParOf" srcId="{4368095B-B5CA-4180-B3F6-542FA2B6A2D5}" destId="{AA0B8F3D-A275-412D-9E88-628F31BC61F7}" srcOrd="0" destOrd="0" presId="urn:microsoft.com/office/officeart/2018/2/layout/IconCircleList"/>
    <dgm:cxn modelId="{661D5633-0CA3-4B1E-AA9A-0D9F9015EE86}" type="presParOf" srcId="{4368095B-B5CA-4180-B3F6-542FA2B6A2D5}" destId="{97112037-6089-468E-96B2-30DF976104B5}" srcOrd="1" destOrd="0" presId="urn:microsoft.com/office/officeart/2018/2/layout/IconCircleList"/>
    <dgm:cxn modelId="{21DB0BA8-CBC1-41B2-BF40-CA25F28567CD}" type="presParOf" srcId="{4368095B-B5CA-4180-B3F6-542FA2B6A2D5}" destId="{3BD92FED-D2DF-43E8-9C51-4252E3BFAF90}" srcOrd="2" destOrd="0" presId="urn:microsoft.com/office/officeart/2018/2/layout/IconCircleList"/>
    <dgm:cxn modelId="{A1FB9C7F-783A-468B-AB32-F16C1C41D6C7}" type="presParOf" srcId="{4368095B-B5CA-4180-B3F6-542FA2B6A2D5}" destId="{9E3AB713-58E1-4C8D-A883-4DBA64D1B4B9}" srcOrd="3" destOrd="0" presId="urn:microsoft.com/office/officeart/2018/2/layout/IconCircleList"/>
    <dgm:cxn modelId="{12F82283-A086-4C19-8845-134512210675}" type="presParOf" srcId="{FAFC317F-F47A-421A-B244-537EA4BC2FBF}" destId="{2F742F6D-1C16-4792-A43D-28FB125A702E}" srcOrd="3" destOrd="0" presId="urn:microsoft.com/office/officeart/2018/2/layout/IconCircleList"/>
    <dgm:cxn modelId="{EFB9D666-9E1A-4B34-B847-1A8FB0E27180}" type="presParOf" srcId="{FAFC317F-F47A-421A-B244-537EA4BC2FBF}" destId="{12EFC8EA-098B-4651-830A-3F1B8B3F412E}" srcOrd="4" destOrd="0" presId="urn:microsoft.com/office/officeart/2018/2/layout/IconCircleList"/>
    <dgm:cxn modelId="{22AA0C72-C839-4816-93F7-02F3F212CB47}" type="presParOf" srcId="{12EFC8EA-098B-4651-830A-3F1B8B3F412E}" destId="{F8C4FD69-D263-4C8D-8C2B-59F5E6F31973}" srcOrd="0" destOrd="0" presId="urn:microsoft.com/office/officeart/2018/2/layout/IconCircleList"/>
    <dgm:cxn modelId="{47899444-09C3-41E5-A54D-16E6DFEC3B32}" type="presParOf" srcId="{12EFC8EA-098B-4651-830A-3F1B8B3F412E}" destId="{007AB7D4-178A-46E2-82B8-8F3AFA2D2EFD}" srcOrd="1" destOrd="0" presId="urn:microsoft.com/office/officeart/2018/2/layout/IconCircleList"/>
    <dgm:cxn modelId="{3A402AC1-EDD7-4D90-820C-42FD67AC82B0}" type="presParOf" srcId="{12EFC8EA-098B-4651-830A-3F1B8B3F412E}" destId="{F5917F74-65E8-4FF4-9FD4-BD35015842DB}" srcOrd="2" destOrd="0" presId="urn:microsoft.com/office/officeart/2018/2/layout/IconCircleList"/>
    <dgm:cxn modelId="{438860C3-BD91-428A-9CB4-A940E9D86757}" type="presParOf" srcId="{12EFC8EA-098B-4651-830A-3F1B8B3F412E}" destId="{876F371B-5DF3-4214-ABFA-E38607576489}" srcOrd="3" destOrd="0" presId="urn:microsoft.com/office/officeart/2018/2/layout/IconCircleList"/>
    <dgm:cxn modelId="{A399886B-5B52-47B0-B6EE-BB78EBACB815}" type="presParOf" srcId="{FAFC317F-F47A-421A-B244-537EA4BC2FBF}" destId="{07A09084-AE8E-4A92-9112-6F2931D35C6B}" srcOrd="5" destOrd="0" presId="urn:microsoft.com/office/officeart/2018/2/layout/IconCircleList"/>
    <dgm:cxn modelId="{B864DDCF-1E70-462D-B1E4-AF37B60626DD}" type="presParOf" srcId="{FAFC317F-F47A-421A-B244-537EA4BC2FBF}" destId="{F5816A87-1CE4-4451-A72A-3676E241BEA7}" srcOrd="6" destOrd="0" presId="urn:microsoft.com/office/officeart/2018/2/layout/IconCircleList"/>
    <dgm:cxn modelId="{081DF604-1C50-40D8-A90B-0BD805C8CD30}" type="presParOf" srcId="{F5816A87-1CE4-4451-A72A-3676E241BEA7}" destId="{A6CB18CE-DEDD-4091-A658-DABA90B3C6BA}" srcOrd="0" destOrd="0" presId="urn:microsoft.com/office/officeart/2018/2/layout/IconCircleList"/>
    <dgm:cxn modelId="{9E6D6DEF-6FE4-46BA-BFD8-90CA15BB91A1}" type="presParOf" srcId="{F5816A87-1CE4-4451-A72A-3676E241BEA7}" destId="{319CAFA9-CDE3-4275-869B-EBAA98BC0AE9}" srcOrd="1" destOrd="0" presId="urn:microsoft.com/office/officeart/2018/2/layout/IconCircleList"/>
    <dgm:cxn modelId="{26226428-D376-44C7-8EC7-E2B2F77F71AB}" type="presParOf" srcId="{F5816A87-1CE4-4451-A72A-3676E241BEA7}" destId="{6F686618-EFED-4588-BAD9-2CFF3A4B2BEE}" srcOrd="2" destOrd="0" presId="urn:microsoft.com/office/officeart/2018/2/layout/IconCircleList"/>
    <dgm:cxn modelId="{26E06CCF-080E-4609-BD2B-1EBE09EDD571}" type="presParOf" srcId="{F5816A87-1CE4-4451-A72A-3676E241BEA7}" destId="{8A8455C2-BFAB-464F-83AE-317ECAFB82F3}" srcOrd="3" destOrd="0" presId="urn:microsoft.com/office/officeart/2018/2/layout/IconCircleList"/>
    <dgm:cxn modelId="{A197AE93-EF29-43CE-BA1A-58FAAB0B4E06}" type="presParOf" srcId="{FAFC317F-F47A-421A-B244-537EA4BC2FBF}" destId="{7F2B776D-D351-4D55-92FA-9F86EA8FF0AD}" srcOrd="7" destOrd="0" presId="urn:microsoft.com/office/officeart/2018/2/layout/IconCircleList"/>
    <dgm:cxn modelId="{3DF9CFB5-AA94-4045-9B4A-39245B75F6DB}" type="presParOf" srcId="{FAFC317F-F47A-421A-B244-537EA4BC2FBF}" destId="{015824D1-F06A-402C-A017-F17D7EE3B6AA}" srcOrd="8" destOrd="0" presId="urn:microsoft.com/office/officeart/2018/2/layout/IconCircleList"/>
    <dgm:cxn modelId="{13E82F2C-BE10-4442-9C34-BB956A4DF921}" type="presParOf" srcId="{015824D1-F06A-402C-A017-F17D7EE3B6AA}" destId="{D77EC22A-842D-4585-BDFB-125FCF46A165}" srcOrd="0" destOrd="0" presId="urn:microsoft.com/office/officeart/2018/2/layout/IconCircleList"/>
    <dgm:cxn modelId="{8D550303-282E-4568-A8AD-CB7FC48A0113}" type="presParOf" srcId="{015824D1-F06A-402C-A017-F17D7EE3B6AA}" destId="{DFA43574-0603-4234-ABC4-BD15020C1645}" srcOrd="1" destOrd="0" presId="urn:microsoft.com/office/officeart/2018/2/layout/IconCircleList"/>
    <dgm:cxn modelId="{31DE3922-33E1-4907-A2E5-48FF15BC1E15}" type="presParOf" srcId="{015824D1-F06A-402C-A017-F17D7EE3B6AA}" destId="{F0FAC56B-2AF2-47BC-A914-8F9EC640F110}" srcOrd="2" destOrd="0" presId="urn:microsoft.com/office/officeart/2018/2/layout/IconCircleList"/>
    <dgm:cxn modelId="{0537CB52-E7BF-4E26-96C6-5D83022BE0E8}" type="presParOf" srcId="{015824D1-F06A-402C-A017-F17D7EE3B6AA}" destId="{26E19570-C91F-4900-BBAC-97BD23ACBB7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3A697-DA22-42DC-860A-E43DB601037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007F15-5526-4C89-956E-2E3B65A39F87}">
      <dgm:prSet/>
      <dgm:spPr/>
      <dgm:t>
        <a:bodyPr/>
        <a:lstStyle/>
        <a:p>
          <a:r>
            <a:rPr lang="en-US"/>
            <a:t>Housing and dilapidated properties</a:t>
          </a:r>
        </a:p>
      </dgm:t>
    </dgm:pt>
    <dgm:pt modelId="{03E05519-AF4F-4678-B197-EFFB3861449B}" type="parTrans" cxnId="{32F665D9-8421-4CB4-97A9-44C8176B95F8}">
      <dgm:prSet/>
      <dgm:spPr/>
      <dgm:t>
        <a:bodyPr/>
        <a:lstStyle/>
        <a:p>
          <a:endParaRPr lang="en-US"/>
        </a:p>
      </dgm:t>
    </dgm:pt>
    <dgm:pt modelId="{B1FE97FF-A42A-4279-B7E3-D7EC8CAEC09A}" type="sibTrans" cxnId="{32F665D9-8421-4CB4-97A9-44C8176B95F8}">
      <dgm:prSet/>
      <dgm:spPr/>
      <dgm:t>
        <a:bodyPr/>
        <a:lstStyle/>
        <a:p>
          <a:endParaRPr lang="en-US"/>
        </a:p>
      </dgm:t>
    </dgm:pt>
    <dgm:pt modelId="{D4D5493F-75AF-4FE0-8F23-633FF1C6AE3C}">
      <dgm:prSet/>
      <dgm:spPr/>
      <dgm:t>
        <a:bodyPr/>
        <a:lstStyle/>
        <a:p>
          <a:r>
            <a:rPr lang="en-US"/>
            <a:t>Downtown revitalization and streetscape</a:t>
          </a:r>
        </a:p>
      </dgm:t>
    </dgm:pt>
    <dgm:pt modelId="{CFB93757-9A63-4743-9FC4-EA7EC408A3EF}" type="parTrans" cxnId="{5A807A4C-904B-42D5-BE61-D54D3900FB13}">
      <dgm:prSet/>
      <dgm:spPr/>
      <dgm:t>
        <a:bodyPr/>
        <a:lstStyle/>
        <a:p>
          <a:endParaRPr lang="en-US"/>
        </a:p>
      </dgm:t>
    </dgm:pt>
    <dgm:pt modelId="{80893FAA-1987-4450-9ADC-2A1140EFB5CB}" type="sibTrans" cxnId="{5A807A4C-904B-42D5-BE61-D54D3900FB13}">
      <dgm:prSet/>
      <dgm:spPr/>
      <dgm:t>
        <a:bodyPr/>
        <a:lstStyle/>
        <a:p>
          <a:endParaRPr lang="en-US"/>
        </a:p>
      </dgm:t>
    </dgm:pt>
    <dgm:pt modelId="{BFFC3EF2-CC93-447E-8B26-2897670481A5}">
      <dgm:prSet/>
      <dgm:spPr/>
      <dgm:t>
        <a:bodyPr/>
        <a:lstStyle/>
        <a:p>
          <a:r>
            <a:rPr lang="en-US"/>
            <a:t>Trades education and housing/revitalization dependencies</a:t>
          </a:r>
        </a:p>
      </dgm:t>
    </dgm:pt>
    <dgm:pt modelId="{FD72B891-CBF3-4703-A0E4-A3026A5D8217}" type="parTrans" cxnId="{BB279DE5-4EBE-4517-B79E-7D63570DB077}">
      <dgm:prSet/>
      <dgm:spPr/>
      <dgm:t>
        <a:bodyPr/>
        <a:lstStyle/>
        <a:p>
          <a:endParaRPr lang="en-US"/>
        </a:p>
      </dgm:t>
    </dgm:pt>
    <dgm:pt modelId="{13B32F7B-A398-476C-9763-C2B153E89632}" type="sibTrans" cxnId="{BB279DE5-4EBE-4517-B79E-7D63570DB077}">
      <dgm:prSet/>
      <dgm:spPr/>
      <dgm:t>
        <a:bodyPr/>
        <a:lstStyle/>
        <a:p>
          <a:endParaRPr lang="en-US"/>
        </a:p>
      </dgm:t>
    </dgm:pt>
    <dgm:pt modelId="{2547C9A6-9A96-4322-BD13-E186FB5AB86C}">
      <dgm:prSet/>
      <dgm:spPr/>
      <dgm:t>
        <a:bodyPr/>
        <a:lstStyle/>
        <a:p>
          <a:r>
            <a:rPr lang="en-US"/>
            <a:t>Healthcare</a:t>
          </a:r>
        </a:p>
      </dgm:t>
    </dgm:pt>
    <dgm:pt modelId="{56E75198-82D2-4D20-A4FB-A24357079CCF}" type="parTrans" cxnId="{22A60DD6-975E-4D03-B6FB-B1F5285C6C45}">
      <dgm:prSet/>
      <dgm:spPr/>
      <dgm:t>
        <a:bodyPr/>
        <a:lstStyle/>
        <a:p>
          <a:endParaRPr lang="en-US"/>
        </a:p>
      </dgm:t>
    </dgm:pt>
    <dgm:pt modelId="{F1829678-5209-41EC-898B-B7531FA472E0}" type="sibTrans" cxnId="{22A60DD6-975E-4D03-B6FB-B1F5285C6C45}">
      <dgm:prSet/>
      <dgm:spPr/>
      <dgm:t>
        <a:bodyPr/>
        <a:lstStyle/>
        <a:p>
          <a:endParaRPr lang="en-US"/>
        </a:p>
      </dgm:t>
    </dgm:pt>
    <dgm:pt modelId="{809187B4-9CD2-4286-864C-B37023846848}">
      <dgm:prSet/>
      <dgm:spPr/>
      <dgm:t>
        <a:bodyPr/>
        <a:lstStyle/>
        <a:p>
          <a:r>
            <a:rPr lang="en-US"/>
            <a:t>Childcare</a:t>
          </a:r>
        </a:p>
      </dgm:t>
    </dgm:pt>
    <dgm:pt modelId="{F018D67B-3B94-4775-B183-5B6018552C67}" type="parTrans" cxnId="{BD466A05-1672-4578-9D0D-BA15BBC439C8}">
      <dgm:prSet/>
      <dgm:spPr/>
      <dgm:t>
        <a:bodyPr/>
        <a:lstStyle/>
        <a:p>
          <a:endParaRPr lang="en-US"/>
        </a:p>
      </dgm:t>
    </dgm:pt>
    <dgm:pt modelId="{47015729-B496-49C3-8052-652B87E2943D}" type="sibTrans" cxnId="{BD466A05-1672-4578-9D0D-BA15BBC439C8}">
      <dgm:prSet/>
      <dgm:spPr/>
      <dgm:t>
        <a:bodyPr/>
        <a:lstStyle/>
        <a:p>
          <a:endParaRPr lang="en-US"/>
        </a:p>
      </dgm:t>
    </dgm:pt>
    <dgm:pt modelId="{198B50BC-1F01-4D15-B9BA-D39C8D145611}">
      <dgm:prSet/>
      <dgm:spPr/>
      <dgm:t>
        <a:bodyPr/>
        <a:lstStyle/>
        <a:p>
          <a:r>
            <a:rPr lang="en-US"/>
            <a:t>Continuing Education and supportive education</a:t>
          </a:r>
        </a:p>
      </dgm:t>
    </dgm:pt>
    <dgm:pt modelId="{7EC76D37-54CE-48D5-BD59-5EC7A9F43F5B}" type="parTrans" cxnId="{9C67A721-BC97-458C-BD9F-BD78C5D8FE8D}">
      <dgm:prSet/>
      <dgm:spPr/>
      <dgm:t>
        <a:bodyPr/>
        <a:lstStyle/>
        <a:p>
          <a:endParaRPr lang="en-US"/>
        </a:p>
      </dgm:t>
    </dgm:pt>
    <dgm:pt modelId="{AD0294F0-E39B-4A68-AA70-676C446744DD}" type="sibTrans" cxnId="{9C67A721-BC97-458C-BD9F-BD78C5D8FE8D}">
      <dgm:prSet/>
      <dgm:spPr/>
      <dgm:t>
        <a:bodyPr/>
        <a:lstStyle/>
        <a:p>
          <a:endParaRPr lang="en-US"/>
        </a:p>
      </dgm:t>
    </dgm:pt>
    <dgm:pt modelId="{AEDA3FD8-399B-40F2-8272-C4D3AF2F73FA}">
      <dgm:prSet/>
      <dgm:spPr/>
      <dgm:t>
        <a:bodyPr/>
        <a:lstStyle/>
        <a:p>
          <a:r>
            <a:rPr lang="en-US"/>
            <a:t>Community cultural awareness and integration</a:t>
          </a:r>
        </a:p>
      </dgm:t>
    </dgm:pt>
    <dgm:pt modelId="{333F3028-FFAF-4CE5-8BBC-B2ED7A75C99C}" type="parTrans" cxnId="{FB4F74F8-630D-4782-B075-510FEDAB9ABD}">
      <dgm:prSet/>
      <dgm:spPr/>
      <dgm:t>
        <a:bodyPr/>
        <a:lstStyle/>
        <a:p>
          <a:endParaRPr lang="en-US"/>
        </a:p>
      </dgm:t>
    </dgm:pt>
    <dgm:pt modelId="{3BD079BD-C9C6-4BCC-8077-0F74ADB029C4}" type="sibTrans" cxnId="{FB4F74F8-630D-4782-B075-510FEDAB9ABD}">
      <dgm:prSet/>
      <dgm:spPr/>
      <dgm:t>
        <a:bodyPr/>
        <a:lstStyle/>
        <a:p>
          <a:endParaRPr lang="en-US"/>
        </a:p>
      </dgm:t>
    </dgm:pt>
    <dgm:pt modelId="{B64EB01F-B8BD-4E72-9D51-DD2C3DC697D3}" type="pres">
      <dgm:prSet presAssocID="{2E23A697-DA22-42DC-860A-E43DB6010378}" presName="diagram" presStyleCnt="0">
        <dgm:presLayoutVars>
          <dgm:dir/>
          <dgm:resizeHandles val="exact"/>
        </dgm:presLayoutVars>
      </dgm:prSet>
      <dgm:spPr/>
    </dgm:pt>
    <dgm:pt modelId="{CB494481-E045-4291-AEF5-1A6598E4FF37}" type="pres">
      <dgm:prSet presAssocID="{6D007F15-5526-4C89-956E-2E3B65A39F87}" presName="node" presStyleLbl="node1" presStyleIdx="0" presStyleCnt="7">
        <dgm:presLayoutVars>
          <dgm:bulletEnabled val="1"/>
        </dgm:presLayoutVars>
      </dgm:prSet>
      <dgm:spPr/>
    </dgm:pt>
    <dgm:pt modelId="{42CFB732-8E06-4CAA-A0E8-57E58C13578A}" type="pres">
      <dgm:prSet presAssocID="{B1FE97FF-A42A-4279-B7E3-D7EC8CAEC09A}" presName="sibTrans" presStyleCnt="0"/>
      <dgm:spPr/>
    </dgm:pt>
    <dgm:pt modelId="{DD0C7692-9F6D-4D2C-887D-3FA9F2B65AED}" type="pres">
      <dgm:prSet presAssocID="{D4D5493F-75AF-4FE0-8F23-633FF1C6AE3C}" presName="node" presStyleLbl="node1" presStyleIdx="1" presStyleCnt="7">
        <dgm:presLayoutVars>
          <dgm:bulletEnabled val="1"/>
        </dgm:presLayoutVars>
      </dgm:prSet>
      <dgm:spPr/>
    </dgm:pt>
    <dgm:pt modelId="{254D6055-DEDC-48CF-B6B4-E0803F7281D9}" type="pres">
      <dgm:prSet presAssocID="{80893FAA-1987-4450-9ADC-2A1140EFB5CB}" presName="sibTrans" presStyleCnt="0"/>
      <dgm:spPr/>
    </dgm:pt>
    <dgm:pt modelId="{DE1C3EED-74B5-4DC4-A7B3-C619A2B4C382}" type="pres">
      <dgm:prSet presAssocID="{BFFC3EF2-CC93-447E-8B26-2897670481A5}" presName="node" presStyleLbl="node1" presStyleIdx="2" presStyleCnt="7">
        <dgm:presLayoutVars>
          <dgm:bulletEnabled val="1"/>
        </dgm:presLayoutVars>
      </dgm:prSet>
      <dgm:spPr/>
    </dgm:pt>
    <dgm:pt modelId="{551EE28F-B382-4138-A499-7A6A5F7D8F7D}" type="pres">
      <dgm:prSet presAssocID="{13B32F7B-A398-476C-9763-C2B153E89632}" presName="sibTrans" presStyleCnt="0"/>
      <dgm:spPr/>
    </dgm:pt>
    <dgm:pt modelId="{288336F2-C5B0-4216-A7E6-867D1D5F8641}" type="pres">
      <dgm:prSet presAssocID="{2547C9A6-9A96-4322-BD13-E186FB5AB86C}" presName="node" presStyleLbl="node1" presStyleIdx="3" presStyleCnt="7">
        <dgm:presLayoutVars>
          <dgm:bulletEnabled val="1"/>
        </dgm:presLayoutVars>
      </dgm:prSet>
      <dgm:spPr/>
    </dgm:pt>
    <dgm:pt modelId="{85B9BAFE-DA5F-41E1-A6E3-934786C63C4F}" type="pres">
      <dgm:prSet presAssocID="{F1829678-5209-41EC-898B-B7531FA472E0}" presName="sibTrans" presStyleCnt="0"/>
      <dgm:spPr/>
    </dgm:pt>
    <dgm:pt modelId="{1E4C08B5-667A-4B04-9DC3-FF68609BC253}" type="pres">
      <dgm:prSet presAssocID="{809187B4-9CD2-4286-864C-B37023846848}" presName="node" presStyleLbl="node1" presStyleIdx="4" presStyleCnt="7">
        <dgm:presLayoutVars>
          <dgm:bulletEnabled val="1"/>
        </dgm:presLayoutVars>
      </dgm:prSet>
      <dgm:spPr/>
    </dgm:pt>
    <dgm:pt modelId="{9E68B04F-8AC3-4C1D-9091-C07CBA535821}" type="pres">
      <dgm:prSet presAssocID="{47015729-B496-49C3-8052-652B87E2943D}" presName="sibTrans" presStyleCnt="0"/>
      <dgm:spPr/>
    </dgm:pt>
    <dgm:pt modelId="{F272ED89-823E-40C9-9A8B-5297BC838762}" type="pres">
      <dgm:prSet presAssocID="{198B50BC-1F01-4D15-B9BA-D39C8D145611}" presName="node" presStyleLbl="node1" presStyleIdx="5" presStyleCnt="7">
        <dgm:presLayoutVars>
          <dgm:bulletEnabled val="1"/>
        </dgm:presLayoutVars>
      </dgm:prSet>
      <dgm:spPr/>
    </dgm:pt>
    <dgm:pt modelId="{4176D8DD-4E9C-4A45-89D4-2A0D111B2D0B}" type="pres">
      <dgm:prSet presAssocID="{AD0294F0-E39B-4A68-AA70-676C446744DD}" presName="sibTrans" presStyleCnt="0"/>
      <dgm:spPr/>
    </dgm:pt>
    <dgm:pt modelId="{3FD57B0F-35D7-413A-9038-31B751A40A1E}" type="pres">
      <dgm:prSet presAssocID="{AEDA3FD8-399B-40F2-8272-C4D3AF2F73FA}" presName="node" presStyleLbl="node1" presStyleIdx="6" presStyleCnt="7">
        <dgm:presLayoutVars>
          <dgm:bulletEnabled val="1"/>
        </dgm:presLayoutVars>
      </dgm:prSet>
      <dgm:spPr/>
    </dgm:pt>
  </dgm:ptLst>
  <dgm:cxnLst>
    <dgm:cxn modelId="{83DAD503-65EE-4B8E-B8DF-7F34FE1FD13D}" type="presOf" srcId="{809187B4-9CD2-4286-864C-B37023846848}" destId="{1E4C08B5-667A-4B04-9DC3-FF68609BC253}" srcOrd="0" destOrd="0" presId="urn:microsoft.com/office/officeart/2005/8/layout/default"/>
    <dgm:cxn modelId="{BD466A05-1672-4578-9D0D-BA15BBC439C8}" srcId="{2E23A697-DA22-42DC-860A-E43DB6010378}" destId="{809187B4-9CD2-4286-864C-B37023846848}" srcOrd="4" destOrd="0" parTransId="{F018D67B-3B94-4775-B183-5B6018552C67}" sibTransId="{47015729-B496-49C3-8052-652B87E2943D}"/>
    <dgm:cxn modelId="{9C67A721-BC97-458C-BD9F-BD78C5D8FE8D}" srcId="{2E23A697-DA22-42DC-860A-E43DB6010378}" destId="{198B50BC-1F01-4D15-B9BA-D39C8D145611}" srcOrd="5" destOrd="0" parTransId="{7EC76D37-54CE-48D5-BD59-5EC7A9F43F5B}" sibTransId="{AD0294F0-E39B-4A68-AA70-676C446744DD}"/>
    <dgm:cxn modelId="{69A25D24-F604-437D-A574-AC60E6A167A9}" type="presOf" srcId="{AEDA3FD8-399B-40F2-8272-C4D3AF2F73FA}" destId="{3FD57B0F-35D7-413A-9038-31B751A40A1E}" srcOrd="0" destOrd="0" presId="urn:microsoft.com/office/officeart/2005/8/layout/default"/>
    <dgm:cxn modelId="{AFA0CB28-CB74-4A36-8FB8-1D274CB983A8}" type="presOf" srcId="{198B50BC-1F01-4D15-B9BA-D39C8D145611}" destId="{F272ED89-823E-40C9-9A8B-5297BC838762}" srcOrd="0" destOrd="0" presId="urn:microsoft.com/office/officeart/2005/8/layout/default"/>
    <dgm:cxn modelId="{B57F7038-862D-4C37-9AAD-09E074FC243E}" type="presOf" srcId="{D4D5493F-75AF-4FE0-8F23-633FF1C6AE3C}" destId="{DD0C7692-9F6D-4D2C-887D-3FA9F2B65AED}" srcOrd="0" destOrd="0" presId="urn:microsoft.com/office/officeart/2005/8/layout/default"/>
    <dgm:cxn modelId="{5A807A4C-904B-42D5-BE61-D54D3900FB13}" srcId="{2E23A697-DA22-42DC-860A-E43DB6010378}" destId="{D4D5493F-75AF-4FE0-8F23-633FF1C6AE3C}" srcOrd="1" destOrd="0" parTransId="{CFB93757-9A63-4743-9FC4-EA7EC408A3EF}" sibTransId="{80893FAA-1987-4450-9ADC-2A1140EFB5CB}"/>
    <dgm:cxn modelId="{11F22E5A-B5A0-4A34-AD65-8B73B2297282}" type="presOf" srcId="{6D007F15-5526-4C89-956E-2E3B65A39F87}" destId="{CB494481-E045-4291-AEF5-1A6598E4FF37}" srcOrd="0" destOrd="0" presId="urn:microsoft.com/office/officeart/2005/8/layout/default"/>
    <dgm:cxn modelId="{846FF2A4-7424-4097-A8B9-9A2DF030E3F4}" type="presOf" srcId="{BFFC3EF2-CC93-447E-8B26-2897670481A5}" destId="{DE1C3EED-74B5-4DC4-A7B3-C619A2B4C382}" srcOrd="0" destOrd="0" presId="urn:microsoft.com/office/officeart/2005/8/layout/default"/>
    <dgm:cxn modelId="{22A60DD6-975E-4D03-B6FB-B1F5285C6C45}" srcId="{2E23A697-DA22-42DC-860A-E43DB6010378}" destId="{2547C9A6-9A96-4322-BD13-E186FB5AB86C}" srcOrd="3" destOrd="0" parTransId="{56E75198-82D2-4D20-A4FB-A24357079CCF}" sibTransId="{F1829678-5209-41EC-898B-B7531FA472E0}"/>
    <dgm:cxn modelId="{32F665D9-8421-4CB4-97A9-44C8176B95F8}" srcId="{2E23A697-DA22-42DC-860A-E43DB6010378}" destId="{6D007F15-5526-4C89-956E-2E3B65A39F87}" srcOrd="0" destOrd="0" parTransId="{03E05519-AF4F-4678-B197-EFFB3861449B}" sibTransId="{B1FE97FF-A42A-4279-B7E3-D7EC8CAEC09A}"/>
    <dgm:cxn modelId="{34702BDA-7660-45DE-A5AE-C9FFD42080A7}" type="presOf" srcId="{2547C9A6-9A96-4322-BD13-E186FB5AB86C}" destId="{288336F2-C5B0-4216-A7E6-867D1D5F8641}" srcOrd="0" destOrd="0" presId="urn:microsoft.com/office/officeart/2005/8/layout/default"/>
    <dgm:cxn modelId="{2FCDC9E2-1C0C-41F0-A460-A745378703C1}" type="presOf" srcId="{2E23A697-DA22-42DC-860A-E43DB6010378}" destId="{B64EB01F-B8BD-4E72-9D51-DD2C3DC697D3}" srcOrd="0" destOrd="0" presId="urn:microsoft.com/office/officeart/2005/8/layout/default"/>
    <dgm:cxn modelId="{BB279DE5-4EBE-4517-B79E-7D63570DB077}" srcId="{2E23A697-DA22-42DC-860A-E43DB6010378}" destId="{BFFC3EF2-CC93-447E-8B26-2897670481A5}" srcOrd="2" destOrd="0" parTransId="{FD72B891-CBF3-4703-A0E4-A3026A5D8217}" sibTransId="{13B32F7B-A398-476C-9763-C2B153E89632}"/>
    <dgm:cxn modelId="{FB4F74F8-630D-4782-B075-510FEDAB9ABD}" srcId="{2E23A697-DA22-42DC-860A-E43DB6010378}" destId="{AEDA3FD8-399B-40F2-8272-C4D3AF2F73FA}" srcOrd="6" destOrd="0" parTransId="{333F3028-FFAF-4CE5-8BBC-B2ED7A75C99C}" sibTransId="{3BD079BD-C9C6-4BCC-8077-0F74ADB029C4}"/>
    <dgm:cxn modelId="{0055A614-17D3-49CA-95FE-7ED34491EB4E}" type="presParOf" srcId="{B64EB01F-B8BD-4E72-9D51-DD2C3DC697D3}" destId="{CB494481-E045-4291-AEF5-1A6598E4FF37}" srcOrd="0" destOrd="0" presId="urn:microsoft.com/office/officeart/2005/8/layout/default"/>
    <dgm:cxn modelId="{D6987CF5-0446-4667-8C5B-04DF24692A2C}" type="presParOf" srcId="{B64EB01F-B8BD-4E72-9D51-DD2C3DC697D3}" destId="{42CFB732-8E06-4CAA-A0E8-57E58C13578A}" srcOrd="1" destOrd="0" presId="urn:microsoft.com/office/officeart/2005/8/layout/default"/>
    <dgm:cxn modelId="{6848E096-FF64-4500-9A63-8C2BCC1ECA31}" type="presParOf" srcId="{B64EB01F-B8BD-4E72-9D51-DD2C3DC697D3}" destId="{DD0C7692-9F6D-4D2C-887D-3FA9F2B65AED}" srcOrd="2" destOrd="0" presId="urn:microsoft.com/office/officeart/2005/8/layout/default"/>
    <dgm:cxn modelId="{F1E46373-FE48-471B-9A95-371F06B2FCAE}" type="presParOf" srcId="{B64EB01F-B8BD-4E72-9D51-DD2C3DC697D3}" destId="{254D6055-DEDC-48CF-B6B4-E0803F7281D9}" srcOrd="3" destOrd="0" presId="urn:microsoft.com/office/officeart/2005/8/layout/default"/>
    <dgm:cxn modelId="{C7D6CCBD-7216-41D5-BE97-D1D4D597056E}" type="presParOf" srcId="{B64EB01F-B8BD-4E72-9D51-DD2C3DC697D3}" destId="{DE1C3EED-74B5-4DC4-A7B3-C619A2B4C382}" srcOrd="4" destOrd="0" presId="urn:microsoft.com/office/officeart/2005/8/layout/default"/>
    <dgm:cxn modelId="{9EBDAC54-839E-4C7B-8750-76EB0FD31D77}" type="presParOf" srcId="{B64EB01F-B8BD-4E72-9D51-DD2C3DC697D3}" destId="{551EE28F-B382-4138-A499-7A6A5F7D8F7D}" srcOrd="5" destOrd="0" presId="urn:microsoft.com/office/officeart/2005/8/layout/default"/>
    <dgm:cxn modelId="{165B43BE-751F-481C-848B-8DDBB74AD8AB}" type="presParOf" srcId="{B64EB01F-B8BD-4E72-9D51-DD2C3DC697D3}" destId="{288336F2-C5B0-4216-A7E6-867D1D5F8641}" srcOrd="6" destOrd="0" presId="urn:microsoft.com/office/officeart/2005/8/layout/default"/>
    <dgm:cxn modelId="{4582C04B-B94F-4CCA-9E93-2A495F8941C6}" type="presParOf" srcId="{B64EB01F-B8BD-4E72-9D51-DD2C3DC697D3}" destId="{85B9BAFE-DA5F-41E1-A6E3-934786C63C4F}" srcOrd="7" destOrd="0" presId="urn:microsoft.com/office/officeart/2005/8/layout/default"/>
    <dgm:cxn modelId="{386ACFF0-0AD4-439B-ACE3-75BF958E903C}" type="presParOf" srcId="{B64EB01F-B8BD-4E72-9D51-DD2C3DC697D3}" destId="{1E4C08B5-667A-4B04-9DC3-FF68609BC253}" srcOrd="8" destOrd="0" presId="urn:microsoft.com/office/officeart/2005/8/layout/default"/>
    <dgm:cxn modelId="{A33B9A53-11CD-449A-9FB6-5D542A98B70B}" type="presParOf" srcId="{B64EB01F-B8BD-4E72-9D51-DD2C3DC697D3}" destId="{9E68B04F-8AC3-4C1D-9091-C07CBA535821}" srcOrd="9" destOrd="0" presId="urn:microsoft.com/office/officeart/2005/8/layout/default"/>
    <dgm:cxn modelId="{B8B2FB61-0B3F-4DE5-BB71-94EC40AC2711}" type="presParOf" srcId="{B64EB01F-B8BD-4E72-9D51-DD2C3DC697D3}" destId="{F272ED89-823E-40C9-9A8B-5297BC838762}" srcOrd="10" destOrd="0" presId="urn:microsoft.com/office/officeart/2005/8/layout/default"/>
    <dgm:cxn modelId="{F4040B00-5A9B-4D78-8818-C10E723E649B}" type="presParOf" srcId="{B64EB01F-B8BD-4E72-9D51-DD2C3DC697D3}" destId="{4176D8DD-4E9C-4A45-89D4-2A0D111B2D0B}" srcOrd="11" destOrd="0" presId="urn:microsoft.com/office/officeart/2005/8/layout/default"/>
    <dgm:cxn modelId="{6CBDD691-27FE-49BD-AB9C-0F41E826E48B}" type="presParOf" srcId="{B64EB01F-B8BD-4E72-9D51-DD2C3DC697D3}" destId="{3FD57B0F-35D7-413A-9038-31B751A40A1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78ABB-6833-4243-8907-078A0E0B73E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28CA3EE-FC47-46E6-B868-BFAD174E6EC4}">
      <dgm:prSet/>
      <dgm:spPr/>
      <dgm:t>
        <a:bodyPr/>
        <a:lstStyle/>
        <a:p>
          <a:r>
            <a:rPr lang="en-US" b="1"/>
            <a:t>Strengths</a:t>
          </a:r>
          <a:r>
            <a:rPr lang="en-US"/>
            <a:t>: significant investment in the last five years, individual progress on small scale, proof of concept, new developments, lot affordability</a:t>
          </a:r>
        </a:p>
      </dgm:t>
    </dgm:pt>
    <dgm:pt modelId="{D2BAAD93-C727-451A-A9B6-C33CAB66E5A2}" type="parTrans" cxnId="{35646F4A-D226-4379-8118-94D8FA9F0A2C}">
      <dgm:prSet/>
      <dgm:spPr/>
      <dgm:t>
        <a:bodyPr/>
        <a:lstStyle/>
        <a:p>
          <a:endParaRPr lang="en-US"/>
        </a:p>
      </dgm:t>
    </dgm:pt>
    <dgm:pt modelId="{25CF3429-BCF6-490A-8B94-3CE6161A4A28}" type="sibTrans" cxnId="{35646F4A-D226-4379-8118-94D8FA9F0A2C}">
      <dgm:prSet/>
      <dgm:spPr/>
      <dgm:t>
        <a:bodyPr/>
        <a:lstStyle/>
        <a:p>
          <a:endParaRPr lang="en-US"/>
        </a:p>
      </dgm:t>
    </dgm:pt>
    <dgm:pt modelId="{B4FD62DB-ABF5-4599-8272-1CD11AAC5642}">
      <dgm:prSet/>
      <dgm:spPr/>
      <dgm:t>
        <a:bodyPr/>
        <a:lstStyle/>
        <a:p>
          <a:r>
            <a:rPr lang="en-US" b="1"/>
            <a:t>Weaknesses</a:t>
          </a:r>
          <a:r>
            <a:rPr lang="en-US"/>
            <a:t>: pace of property deterioration, expanded need for affordable housing, lack of tradespeople, cultural disconnects</a:t>
          </a:r>
        </a:p>
      </dgm:t>
    </dgm:pt>
    <dgm:pt modelId="{61A7350E-4325-4CF4-A503-A452698832DD}" type="parTrans" cxnId="{598FA93C-C427-4234-960D-99E9E1581043}">
      <dgm:prSet/>
      <dgm:spPr/>
      <dgm:t>
        <a:bodyPr/>
        <a:lstStyle/>
        <a:p>
          <a:endParaRPr lang="en-US"/>
        </a:p>
      </dgm:t>
    </dgm:pt>
    <dgm:pt modelId="{8918AE61-758C-4D6B-8D6B-512B492E31C7}" type="sibTrans" cxnId="{598FA93C-C427-4234-960D-99E9E1581043}">
      <dgm:prSet/>
      <dgm:spPr/>
      <dgm:t>
        <a:bodyPr/>
        <a:lstStyle/>
        <a:p>
          <a:endParaRPr lang="en-US"/>
        </a:p>
      </dgm:t>
    </dgm:pt>
    <dgm:pt modelId="{024F6539-6D0C-4C0F-80BB-BB74CC2C04BD}">
      <dgm:prSet/>
      <dgm:spPr/>
      <dgm:t>
        <a:bodyPr/>
        <a:lstStyle/>
        <a:p>
          <a:r>
            <a:rPr lang="en-US" b="1"/>
            <a:t>Opportunities</a:t>
          </a:r>
          <a:r>
            <a:rPr lang="en-US"/>
            <a:t>: enforcement, education, capital infusion, trades education</a:t>
          </a:r>
        </a:p>
      </dgm:t>
    </dgm:pt>
    <dgm:pt modelId="{0A0DABAD-C26D-4FE1-8009-4EEDCD836C7E}" type="parTrans" cxnId="{09976DAE-AAF1-4C9C-AE29-9B300007894C}">
      <dgm:prSet/>
      <dgm:spPr/>
      <dgm:t>
        <a:bodyPr/>
        <a:lstStyle/>
        <a:p>
          <a:endParaRPr lang="en-US"/>
        </a:p>
      </dgm:t>
    </dgm:pt>
    <dgm:pt modelId="{543EAE41-5C2E-4180-803E-59F2394F48DF}" type="sibTrans" cxnId="{09976DAE-AAF1-4C9C-AE29-9B300007894C}">
      <dgm:prSet/>
      <dgm:spPr/>
      <dgm:t>
        <a:bodyPr/>
        <a:lstStyle/>
        <a:p>
          <a:endParaRPr lang="en-US"/>
        </a:p>
      </dgm:t>
    </dgm:pt>
    <dgm:pt modelId="{EE0AD601-4838-4AA0-B890-20B957454D5C}" type="pres">
      <dgm:prSet presAssocID="{ADD78ABB-6833-4243-8907-078A0E0B73E8}" presName="root" presStyleCnt="0">
        <dgm:presLayoutVars>
          <dgm:dir/>
          <dgm:resizeHandles val="exact"/>
        </dgm:presLayoutVars>
      </dgm:prSet>
      <dgm:spPr/>
    </dgm:pt>
    <dgm:pt modelId="{E458DEC9-7433-42A8-A93E-ED258733894E}" type="pres">
      <dgm:prSet presAssocID="{F28CA3EE-FC47-46E6-B868-BFAD174E6EC4}" presName="compNode" presStyleCnt="0"/>
      <dgm:spPr/>
    </dgm:pt>
    <dgm:pt modelId="{700E713C-0DBA-4D57-AC9A-916E300C50B8}" type="pres">
      <dgm:prSet presAssocID="{F28CA3EE-FC47-46E6-B868-BFAD174E6E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5C5E0D5-1FF8-4D59-A624-4116744EDCBF}" type="pres">
      <dgm:prSet presAssocID="{F28CA3EE-FC47-46E6-B868-BFAD174E6EC4}" presName="spaceRect" presStyleCnt="0"/>
      <dgm:spPr/>
    </dgm:pt>
    <dgm:pt modelId="{07EAECE5-7E3C-4787-8789-7CE54A2A78D6}" type="pres">
      <dgm:prSet presAssocID="{F28CA3EE-FC47-46E6-B868-BFAD174E6EC4}" presName="textRect" presStyleLbl="revTx" presStyleIdx="0" presStyleCnt="3">
        <dgm:presLayoutVars>
          <dgm:chMax val="1"/>
          <dgm:chPref val="1"/>
        </dgm:presLayoutVars>
      </dgm:prSet>
      <dgm:spPr/>
    </dgm:pt>
    <dgm:pt modelId="{2B4A37B5-B0E3-48C7-B8F1-05B2506DFB57}" type="pres">
      <dgm:prSet presAssocID="{25CF3429-BCF6-490A-8B94-3CE6161A4A28}" presName="sibTrans" presStyleCnt="0"/>
      <dgm:spPr/>
    </dgm:pt>
    <dgm:pt modelId="{AD6A16EE-D277-45E8-B796-87A371764A1E}" type="pres">
      <dgm:prSet presAssocID="{B4FD62DB-ABF5-4599-8272-1CD11AAC5642}" presName="compNode" presStyleCnt="0"/>
      <dgm:spPr/>
    </dgm:pt>
    <dgm:pt modelId="{DE3B8254-C270-47E6-9375-A37130668BD1}" type="pres">
      <dgm:prSet presAssocID="{B4FD62DB-ABF5-4599-8272-1CD11AAC56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F0669883-304F-4C69-997A-E9E3A2D359A0}" type="pres">
      <dgm:prSet presAssocID="{B4FD62DB-ABF5-4599-8272-1CD11AAC5642}" presName="spaceRect" presStyleCnt="0"/>
      <dgm:spPr/>
    </dgm:pt>
    <dgm:pt modelId="{A147D5A1-EDDE-400C-99DF-6D400ADCBC87}" type="pres">
      <dgm:prSet presAssocID="{B4FD62DB-ABF5-4599-8272-1CD11AAC5642}" presName="textRect" presStyleLbl="revTx" presStyleIdx="1" presStyleCnt="3">
        <dgm:presLayoutVars>
          <dgm:chMax val="1"/>
          <dgm:chPref val="1"/>
        </dgm:presLayoutVars>
      </dgm:prSet>
      <dgm:spPr/>
    </dgm:pt>
    <dgm:pt modelId="{2A650879-E2E8-4334-AEBC-C32671230280}" type="pres">
      <dgm:prSet presAssocID="{8918AE61-758C-4D6B-8D6B-512B492E31C7}" presName="sibTrans" presStyleCnt="0"/>
      <dgm:spPr/>
    </dgm:pt>
    <dgm:pt modelId="{1673461A-4E27-4A94-9ECB-854555700A10}" type="pres">
      <dgm:prSet presAssocID="{024F6539-6D0C-4C0F-80BB-BB74CC2C04BD}" presName="compNode" presStyleCnt="0"/>
      <dgm:spPr/>
    </dgm:pt>
    <dgm:pt modelId="{A7289C3D-5F37-43B2-B1BC-EBBC6F154DFC}" type="pres">
      <dgm:prSet presAssocID="{024F6539-6D0C-4C0F-80BB-BB74CC2C04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CE71A759-C1DA-43C6-AB52-C263554674BE}" type="pres">
      <dgm:prSet presAssocID="{024F6539-6D0C-4C0F-80BB-BB74CC2C04BD}" presName="spaceRect" presStyleCnt="0"/>
      <dgm:spPr/>
    </dgm:pt>
    <dgm:pt modelId="{79361BCF-7ECB-42FA-8D3A-2575435C146C}" type="pres">
      <dgm:prSet presAssocID="{024F6539-6D0C-4C0F-80BB-BB74CC2C04B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CA9629-99B7-47C7-977A-6BAE162C8B95}" type="presOf" srcId="{ADD78ABB-6833-4243-8907-078A0E0B73E8}" destId="{EE0AD601-4838-4AA0-B890-20B957454D5C}" srcOrd="0" destOrd="0" presId="urn:microsoft.com/office/officeart/2018/2/layout/IconLabelList"/>
    <dgm:cxn modelId="{598FA93C-C427-4234-960D-99E9E1581043}" srcId="{ADD78ABB-6833-4243-8907-078A0E0B73E8}" destId="{B4FD62DB-ABF5-4599-8272-1CD11AAC5642}" srcOrd="1" destOrd="0" parTransId="{61A7350E-4325-4CF4-A503-A452698832DD}" sibTransId="{8918AE61-758C-4D6B-8D6B-512B492E31C7}"/>
    <dgm:cxn modelId="{35646F4A-D226-4379-8118-94D8FA9F0A2C}" srcId="{ADD78ABB-6833-4243-8907-078A0E0B73E8}" destId="{F28CA3EE-FC47-46E6-B868-BFAD174E6EC4}" srcOrd="0" destOrd="0" parTransId="{D2BAAD93-C727-451A-A9B6-C33CAB66E5A2}" sibTransId="{25CF3429-BCF6-490A-8B94-3CE6161A4A28}"/>
    <dgm:cxn modelId="{6C840B96-E606-4D5D-B395-50BB22032B28}" type="presOf" srcId="{B4FD62DB-ABF5-4599-8272-1CD11AAC5642}" destId="{A147D5A1-EDDE-400C-99DF-6D400ADCBC87}" srcOrd="0" destOrd="0" presId="urn:microsoft.com/office/officeart/2018/2/layout/IconLabelList"/>
    <dgm:cxn modelId="{09976DAE-AAF1-4C9C-AE29-9B300007894C}" srcId="{ADD78ABB-6833-4243-8907-078A0E0B73E8}" destId="{024F6539-6D0C-4C0F-80BB-BB74CC2C04BD}" srcOrd="2" destOrd="0" parTransId="{0A0DABAD-C26D-4FE1-8009-4EEDCD836C7E}" sibTransId="{543EAE41-5C2E-4180-803E-59F2394F48DF}"/>
    <dgm:cxn modelId="{BCDF8FCA-94E4-4B1C-983F-6705C31EE2D2}" type="presOf" srcId="{F28CA3EE-FC47-46E6-B868-BFAD174E6EC4}" destId="{07EAECE5-7E3C-4787-8789-7CE54A2A78D6}" srcOrd="0" destOrd="0" presId="urn:microsoft.com/office/officeart/2018/2/layout/IconLabelList"/>
    <dgm:cxn modelId="{7CBA26E7-84FD-409F-BBD8-25FA22B899A5}" type="presOf" srcId="{024F6539-6D0C-4C0F-80BB-BB74CC2C04BD}" destId="{79361BCF-7ECB-42FA-8D3A-2575435C146C}" srcOrd="0" destOrd="0" presId="urn:microsoft.com/office/officeart/2018/2/layout/IconLabelList"/>
    <dgm:cxn modelId="{3B0B0374-23E4-4270-AC2B-7C0DED818C31}" type="presParOf" srcId="{EE0AD601-4838-4AA0-B890-20B957454D5C}" destId="{E458DEC9-7433-42A8-A93E-ED258733894E}" srcOrd="0" destOrd="0" presId="urn:microsoft.com/office/officeart/2018/2/layout/IconLabelList"/>
    <dgm:cxn modelId="{1FCE4449-0A81-4CC1-9263-15A65E8D1418}" type="presParOf" srcId="{E458DEC9-7433-42A8-A93E-ED258733894E}" destId="{700E713C-0DBA-4D57-AC9A-916E300C50B8}" srcOrd="0" destOrd="0" presId="urn:microsoft.com/office/officeart/2018/2/layout/IconLabelList"/>
    <dgm:cxn modelId="{E7DA6610-40FA-4484-A236-7D9D01AEAA5C}" type="presParOf" srcId="{E458DEC9-7433-42A8-A93E-ED258733894E}" destId="{D5C5E0D5-1FF8-4D59-A624-4116744EDCBF}" srcOrd="1" destOrd="0" presId="urn:microsoft.com/office/officeart/2018/2/layout/IconLabelList"/>
    <dgm:cxn modelId="{48976730-95DA-4DA4-AB4D-FFC08276D83E}" type="presParOf" srcId="{E458DEC9-7433-42A8-A93E-ED258733894E}" destId="{07EAECE5-7E3C-4787-8789-7CE54A2A78D6}" srcOrd="2" destOrd="0" presId="urn:microsoft.com/office/officeart/2018/2/layout/IconLabelList"/>
    <dgm:cxn modelId="{DF7C308F-BBBF-4D1E-BB78-25EE05D6E9A8}" type="presParOf" srcId="{EE0AD601-4838-4AA0-B890-20B957454D5C}" destId="{2B4A37B5-B0E3-48C7-B8F1-05B2506DFB57}" srcOrd="1" destOrd="0" presId="urn:microsoft.com/office/officeart/2018/2/layout/IconLabelList"/>
    <dgm:cxn modelId="{118F6CCB-3086-47A4-ADAD-6436C740FAE8}" type="presParOf" srcId="{EE0AD601-4838-4AA0-B890-20B957454D5C}" destId="{AD6A16EE-D277-45E8-B796-87A371764A1E}" srcOrd="2" destOrd="0" presId="urn:microsoft.com/office/officeart/2018/2/layout/IconLabelList"/>
    <dgm:cxn modelId="{4DDCD49A-337E-4A54-9664-A2C828A690E1}" type="presParOf" srcId="{AD6A16EE-D277-45E8-B796-87A371764A1E}" destId="{DE3B8254-C270-47E6-9375-A37130668BD1}" srcOrd="0" destOrd="0" presId="urn:microsoft.com/office/officeart/2018/2/layout/IconLabelList"/>
    <dgm:cxn modelId="{A73029E0-90CF-4E8F-8C9B-75D324458548}" type="presParOf" srcId="{AD6A16EE-D277-45E8-B796-87A371764A1E}" destId="{F0669883-304F-4C69-997A-E9E3A2D359A0}" srcOrd="1" destOrd="0" presId="urn:microsoft.com/office/officeart/2018/2/layout/IconLabelList"/>
    <dgm:cxn modelId="{5D7E266D-93E6-4A00-9911-186A40AD2551}" type="presParOf" srcId="{AD6A16EE-D277-45E8-B796-87A371764A1E}" destId="{A147D5A1-EDDE-400C-99DF-6D400ADCBC87}" srcOrd="2" destOrd="0" presId="urn:microsoft.com/office/officeart/2018/2/layout/IconLabelList"/>
    <dgm:cxn modelId="{D40A223E-716B-41E5-A54E-5679462FF712}" type="presParOf" srcId="{EE0AD601-4838-4AA0-B890-20B957454D5C}" destId="{2A650879-E2E8-4334-AEBC-C32671230280}" srcOrd="3" destOrd="0" presId="urn:microsoft.com/office/officeart/2018/2/layout/IconLabelList"/>
    <dgm:cxn modelId="{796E6795-05B4-4420-9F3F-3C155FEDE32F}" type="presParOf" srcId="{EE0AD601-4838-4AA0-B890-20B957454D5C}" destId="{1673461A-4E27-4A94-9ECB-854555700A10}" srcOrd="4" destOrd="0" presId="urn:microsoft.com/office/officeart/2018/2/layout/IconLabelList"/>
    <dgm:cxn modelId="{45DF1456-3F30-46E9-A37B-4FCBBE765F4B}" type="presParOf" srcId="{1673461A-4E27-4A94-9ECB-854555700A10}" destId="{A7289C3D-5F37-43B2-B1BC-EBBC6F154DFC}" srcOrd="0" destOrd="0" presId="urn:microsoft.com/office/officeart/2018/2/layout/IconLabelList"/>
    <dgm:cxn modelId="{56686A1B-3875-4A33-8303-085AEB7D9230}" type="presParOf" srcId="{1673461A-4E27-4A94-9ECB-854555700A10}" destId="{CE71A759-C1DA-43C6-AB52-C263554674BE}" srcOrd="1" destOrd="0" presId="urn:microsoft.com/office/officeart/2018/2/layout/IconLabelList"/>
    <dgm:cxn modelId="{8A532256-EBCE-471F-A8B7-55F8B324D7F2}" type="presParOf" srcId="{1673461A-4E27-4A94-9ECB-854555700A10}" destId="{79361BCF-7ECB-42FA-8D3A-2575435C146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C6ABF-C404-4CF8-B1AD-A38F1D6E64A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3031EAA-354E-49DF-BF04-75FA0600798F}">
      <dgm:prSet/>
      <dgm:spPr/>
      <dgm:t>
        <a:bodyPr/>
        <a:lstStyle/>
        <a:p>
          <a:r>
            <a:rPr lang="en-US"/>
            <a:t>Envision downtown in 10 years, including storefront look, business mix, and dependencies to get there</a:t>
          </a:r>
        </a:p>
      </dgm:t>
    </dgm:pt>
    <dgm:pt modelId="{808AD370-35A1-449D-B1A4-43E0935A508A}" type="parTrans" cxnId="{A054FFDE-D4B6-402B-BA3D-1D8A1AD7152A}">
      <dgm:prSet/>
      <dgm:spPr/>
      <dgm:t>
        <a:bodyPr/>
        <a:lstStyle/>
        <a:p>
          <a:endParaRPr lang="en-US"/>
        </a:p>
      </dgm:t>
    </dgm:pt>
    <dgm:pt modelId="{361D81AA-F37E-4DED-B662-787C4FDC9091}" type="sibTrans" cxnId="{A054FFDE-D4B6-402B-BA3D-1D8A1AD7152A}">
      <dgm:prSet/>
      <dgm:spPr/>
      <dgm:t>
        <a:bodyPr/>
        <a:lstStyle/>
        <a:p>
          <a:endParaRPr lang="en-US"/>
        </a:p>
      </dgm:t>
    </dgm:pt>
    <dgm:pt modelId="{40287C26-F91A-49E9-9231-26A774686331}">
      <dgm:prSet/>
      <dgm:spPr/>
      <dgm:t>
        <a:bodyPr/>
        <a:lstStyle/>
        <a:p>
          <a:r>
            <a:rPr lang="en-US"/>
            <a:t>Identify transitioning businesses and properties and stay ahead of those transitions to prevent vacancies and property upkeep issues</a:t>
          </a:r>
        </a:p>
      </dgm:t>
    </dgm:pt>
    <dgm:pt modelId="{8CF8632F-D199-4AE6-8D48-1B93BC982C1E}" type="parTrans" cxnId="{A335D06D-FAC4-4CF3-A890-5DB3B00CD0A3}">
      <dgm:prSet/>
      <dgm:spPr/>
      <dgm:t>
        <a:bodyPr/>
        <a:lstStyle/>
        <a:p>
          <a:endParaRPr lang="en-US"/>
        </a:p>
      </dgm:t>
    </dgm:pt>
    <dgm:pt modelId="{0E3B8B83-EEB0-405D-B7D0-1B45AAA21F41}" type="sibTrans" cxnId="{A335D06D-FAC4-4CF3-A890-5DB3B00CD0A3}">
      <dgm:prSet/>
      <dgm:spPr/>
      <dgm:t>
        <a:bodyPr/>
        <a:lstStyle/>
        <a:p>
          <a:endParaRPr lang="en-US"/>
        </a:p>
      </dgm:t>
    </dgm:pt>
    <dgm:pt modelId="{1F5C59A5-B703-414F-99B1-51B780F81B04}">
      <dgm:prSet/>
      <dgm:spPr/>
      <dgm:t>
        <a:bodyPr/>
        <a:lstStyle/>
        <a:p>
          <a:r>
            <a:rPr lang="en-US"/>
            <a:t>Survey the community about desired businesses and deliver on those businesses in forthcoming or currently vacant storefronts (via business credits, property tax credits, or property improvement funds)</a:t>
          </a:r>
        </a:p>
      </dgm:t>
    </dgm:pt>
    <dgm:pt modelId="{80B7DC57-27E7-4222-825B-2ED87AD082A5}" type="parTrans" cxnId="{2A02879A-AEAA-41CA-A772-DE5FE798B603}">
      <dgm:prSet/>
      <dgm:spPr/>
      <dgm:t>
        <a:bodyPr/>
        <a:lstStyle/>
        <a:p>
          <a:endParaRPr lang="en-US"/>
        </a:p>
      </dgm:t>
    </dgm:pt>
    <dgm:pt modelId="{4FD9561A-01EC-4708-B3F3-2D92F1AB453E}" type="sibTrans" cxnId="{2A02879A-AEAA-41CA-A772-DE5FE798B603}">
      <dgm:prSet/>
      <dgm:spPr/>
      <dgm:t>
        <a:bodyPr/>
        <a:lstStyle/>
        <a:p>
          <a:endParaRPr lang="en-US"/>
        </a:p>
      </dgm:t>
    </dgm:pt>
    <dgm:pt modelId="{4AAE264D-F6D3-4798-BCEF-20463BC20699}">
      <dgm:prSet/>
      <dgm:spPr/>
      <dgm:t>
        <a:bodyPr/>
        <a:lstStyle/>
        <a:p>
          <a:r>
            <a:rPr lang="en-US"/>
            <a:t>Ensure downtown streetscape has a continuity plan that extends beyond 3</a:t>
          </a:r>
          <a:r>
            <a:rPr lang="en-US" baseline="30000"/>
            <a:t>rd</a:t>
          </a:r>
          <a:r>
            <a:rPr lang="en-US"/>
            <a:t> and 9</a:t>
          </a:r>
          <a:r>
            <a:rPr lang="en-US" baseline="30000"/>
            <a:t>th</a:t>
          </a:r>
          <a:r>
            <a:rPr lang="en-US"/>
            <a:t> and Dakota</a:t>
          </a:r>
        </a:p>
      </dgm:t>
    </dgm:pt>
    <dgm:pt modelId="{7CF531B8-ED27-4D25-9EBB-3487E1BE37CC}" type="parTrans" cxnId="{9EB5C04F-FE0F-47D5-B32F-BC8E762144D4}">
      <dgm:prSet/>
      <dgm:spPr/>
      <dgm:t>
        <a:bodyPr/>
        <a:lstStyle/>
        <a:p>
          <a:endParaRPr lang="en-US"/>
        </a:p>
      </dgm:t>
    </dgm:pt>
    <dgm:pt modelId="{6B9A28FB-5DEC-4380-A644-80F391AD24BA}" type="sibTrans" cxnId="{9EB5C04F-FE0F-47D5-B32F-BC8E762144D4}">
      <dgm:prSet/>
      <dgm:spPr/>
      <dgm:t>
        <a:bodyPr/>
        <a:lstStyle/>
        <a:p>
          <a:endParaRPr lang="en-US"/>
        </a:p>
      </dgm:t>
    </dgm:pt>
    <dgm:pt modelId="{A849E292-8EB7-4340-BFE7-DE37E8897D81}">
      <dgm:prSet/>
      <dgm:spPr/>
      <dgm:t>
        <a:bodyPr/>
        <a:lstStyle/>
        <a:p>
          <a:r>
            <a:rPr lang="en-US" dirty="0"/>
            <a:t>Identify prospective apartment inventory in the downtown area through existing property improvements/renovations and accelerate affordable apartment inventory in the downtown corridor</a:t>
          </a:r>
        </a:p>
      </dgm:t>
    </dgm:pt>
    <dgm:pt modelId="{9EB5E21C-E78B-4966-BB14-E9C3ACF5F558}" type="parTrans" cxnId="{FF1734CA-0754-4309-9744-0FDB6B88A26B}">
      <dgm:prSet/>
      <dgm:spPr/>
      <dgm:t>
        <a:bodyPr/>
        <a:lstStyle/>
        <a:p>
          <a:endParaRPr lang="en-US"/>
        </a:p>
      </dgm:t>
    </dgm:pt>
    <dgm:pt modelId="{F413E557-A587-4992-AC8C-02033B01EEE8}" type="sibTrans" cxnId="{FF1734CA-0754-4309-9744-0FDB6B88A26B}">
      <dgm:prSet/>
      <dgm:spPr/>
      <dgm:t>
        <a:bodyPr/>
        <a:lstStyle/>
        <a:p>
          <a:endParaRPr lang="en-US"/>
        </a:p>
      </dgm:t>
    </dgm:pt>
    <dgm:pt modelId="{253EF7AE-FE0B-496C-984D-2D48D6A9594C}" type="pres">
      <dgm:prSet presAssocID="{DEDC6ABF-C404-4CF8-B1AD-A38F1D6E64A8}" presName="root" presStyleCnt="0">
        <dgm:presLayoutVars>
          <dgm:dir/>
          <dgm:resizeHandles val="exact"/>
        </dgm:presLayoutVars>
      </dgm:prSet>
      <dgm:spPr/>
    </dgm:pt>
    <dgm:pt modelId="{AE5238E1-F7C4-44CC-9755-49DA9D15640A}" type="pres">
      <dgm:prSet presAssocID="{DEDC6ABF-C404-4CF8-B1AD-A38F1D6E64A8}" presName="container" presStyleCnt="0">
        <dgm:presLayoutVars>
          <dgm:dir/>
          <dgm:resizeHandles val="exact"/>
        </dgm:presLayoutVars>
      </dgm:prSet>
      <dgm:spPr/>
    </dgm:pt>
    <dgm:pt modelId="{E60DD64A-78EC-406F-9ABD-7EFD1EDA0EA6}" type="pres">
      <dgm:prSet presAssocID="{D3031EAA-354E-49DF-BF04-75FA0600798F}" presName="compNode" presStyleCnt="0"/>
      <dgm:spPr/>
    </dgm:pt>
    <dgm:pt modelId="{877CFF27-B517-4F65-95C8-EC13990520AA}" type="pres">
      <dgm:prSet presAssocID="{D3031EAA-354E-49DF-BF04-75FA0600798F}" presName="iconBgRect" presStyleLbl="bgShp" presStyleIdx="0" presStyleCnt="5"/>
      <dgm:spPr/>
    </dgm:pt>
    <dgm:pt modelId="{C444E765-5CD9-4DE2-A664-3930F68B61FF}" type="pres">
      <dgm:prSet presAssocID="{D3031EAA-354E-49DF-BF04-75FA0600798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C79CA117-5596-484A-8FB7-2160B81ABEF7}" type="pres">
      <dgm:prSet presAssocID="{D3031EAA-354E-49DF-BF04-75FA0600798F}" presName="spaceRect" presStyleCnt="0"/>
      <dgm:spPr/>
    </dgm:pt>
    <dgm:pt modelId="{E2916F37-8124-4B91-9E16-251EE551F4D6}" type="pres">
      <dgm:prSet presAssocID="{D3031EAA-354E-49DF-BF04-75FA0600798F}" presName="textRect" presStyleLbl="revTx" presStyleIdx="0" presStyleCnt="5">
        <dgm:presLayoutVars>
          <dgm:chMax val="1"/>
          <dgm:chPref val="1"/>
        </dgm:presLayoutVars>
      </dgm:prSet>
      <dgm:spPr/>
    </dgm:pt>
    <dgm:pt modelId="{5124F811-F4AA-407E-933A-ADB91DC8ACB2}" type="pres">
      <dgm:prSet presAssocID="{361D81AA-F37E-4DED-B662-787C4FDC9091}" presName="sibTrans" presStyleLbl="sibTrans2D1" presStyleIdx="0" presStyleCnt="0"/>
      <dgm:spPr/>
    </dgm:pt>
    <dgm:pt modelId="{585F115A-379B-4999-937E-A75D3D7C10E0}" type="pres">
      <dgm:prSet presAssocID="{40287C26-F91A-49E9-9231-26A774686331}" presName="compNode" presStyleCnt="0"/>
      <dgm:spPr/>
    </dgm:pt>
    <dgm:pt modelId="{002AB642-CEA0-4372-A159-676742574E30}" type="pres">
      <dgm:prSet presAssocID="{40287C26-F91A-49E9-9231-26A774686331}" presName="iconBgRect" presStyleLbl="bgShp" presStyleIdx="1" presStyleCnt="5"/>
      <dgm:spPr/>
    </dgm:pt>
    <dgm:pt modelId="{66308D91-FD11-4CA3-92B8-E29D77E88180}" type="pres">
      <dgm:prSet presAssocID="{40287C26-F91A-49E9-9231-26A77468633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E91E4922-B66F-4F38-BAF8-E91BF32C15BC}" type="pres">
      <dgm:prSet presAssocID="{40287C26-F91A-49E9-9231-26A774686331}" presName="spaceRect" presStyleCnt="0"/>
      <dgm:spPr/>
    </dgm:pt>
    <dgm:pt modelId="{EBEC74A4-E697-4636-974D-E65E0488642D}" type="pres">
      <dgm:prSet presAssocID="{40287C26-F91A-49E9-9231-26A774686331}" presName="textRect" presStyleLbl="revTx" presStyleIdx="1" presStyleCnt="5">
        <dgm:presLayoutVars>
          <dgm:chMax val="1"/>
          <dgm:chPref val="1"/>
        </dgm:presLayoutVars>
      </dgm:prSet>
      <dgm:spPr/>
    </dgm:pt>
    <dgm:pt modelId="{402701D6-11FC-4BC4-8604-C520ABB7E8F4}" type="pres">
      <dgm:prSet presAssocID="{0E3B8B83-EEB0-405D-B7D0-1B45AAA21F41}" presName="sibTrans" presStyleLbl="sibTrans2D1" presStyleIdx="0" presStyleCnt="0"/>
      <dgm:spPr/>
    </dgm:pt>
    <dgm:pt modelId="{4E078AF6-84F1-480E-8A15-F0ABD2469388}" type="pres">
      <dgm:prSet presAssocID="{1F5C59A5-B703-414F-99B1-51B780F81B04}" presName="compNode" presStyleCnt="0"/>
      <dgm:spPr/>
    </dgm:pt>
    <dgm:pt modelId="{F020A35C-C036-43DB-9B88-42B124218BCD}" type="pres">
      <dgm:prSet presAssocID="{1F5C59A5-B703-414F-99B1-51B780F81B04}" presName="iconBgRect" presStyleLbl="bgShp" presStyleIdx="2" presStyleCnt="5"/>
      <dgm:spPr/>
    </dgm:pt>
    <dgm:pt modelId="{DB273086-F567-44B1-AD23-DDB2F02AAF70}" type="pres">
      <dgm:prSet presAssocID="{1F5C59A5-B703-414F-99B1-51B780F81B0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ECF134A-B976-4443-89CF-9B69CEB872BF}" type="pres">
      <dgm:prSet presAssocID="{1F5C59A5-B703-414F-99B1-51B780F81B04}" presName="spaceRect" presStyleCnt="0"/>
      <dgm:spPr/>
    </dgm:pt>
    <dgm:pt modelId="{A90B5F81-4629-44AC-995F-F33CED0EB224}" type="pres">
      <dgm:prSet presAssocID="{1F5C59A5-B703-414F-99B1-51B780F81B04}" presName="textRect" presStyleLbl="revTx" presStyleIdx="2" presStyleCnt="5">
        <dgm:presLayoutVars>
          <dgm:chMax val="1"/>
          <dgm:chPref val="1"/>
        </dgm:presLayoutVars>
      </dgm:prSet>
      <dgm:spPr/>
    </dgm:pt>
    <dgm:pt modelId="{1C9FFCE4-2E10-444E-8E46-2B3EE24C966A}" type="pres">
      <dgm:prSet presAssocID="{4FD9561A-01EC-4708-B3F3-2D92F1AB453E}" presName="sibTrans" presStyleLbl="sibTrans2D1" presStyleIdx="0" presStyleCnt="0"/>
      <dgm:spPr/>
    </dgm:pt>
    <dgm:pt modelId="{2860F6E0-1757-43E3-A2E5-906DA5EBF508}" type="pres">
      <dgm:prSet presAssocID="{4AAE264D-F6D3-4798-BCEF-20463BC20699}" presName="compNode" presStyleCnt="0"/>
      <dgm:spPr/>
    </dgm:pt>
    <dgm:pt modelId="{82DA2654-76DA-48A0-8E57-DC9C37361BDF}" type="pres">
      <dgm:prSet presAssocID="{4AAE264D-F6D3-4798-BCEF-20463BC20699}" presName="iconBgRect" presStyleLbl="bgShp" presStyleIdx="3" presStyleCnt="5"/>
      <dgm:spPr/>
    </dgm:pt>
    <dgm:pt modelId="{73C11718-DAFF-49E1-B5E0-179C80F473B6}" type="pres">
      <dgm:prSet presAssocID="{4AAE264D-F6D3-4798-BCEF-20463BC206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87CAAFD-4A1C-407C-9EEE-FFD0659D9C27}" type="pres">
      <dgm:prSet presAssocID="{4AAE264D-F6D3-4798-BCEF-20463BC20699}" presName="spaceRect" presStyleCnt="0"/>
      <dgm:spPr/>
    </dgm:pt>
    <dgm:pt modelId="{1C2631B0-37CD-467C-B8A5-746C660F384E}" type="pres">
      <dgm:prSet presAssocID="{4AAE264D-F6D3-4798-BCEF-20463BC20699}" presName="textRect" presStyleLbl="revTx" presStyleIdx="3" presStyleCnt="5">
        <dgm:presLayoutVars>
          <dgm:chMax val="1"/>
          <dgm:chPref val="1"/>
        </dgm:presLayoutVars>
      </dgm:prSet>
      <dgm:spPr/>
    </dgm:pt>
    <dgm:pt modelId="{86A0ED66-6B6F-4579-9848-388AB65A084B}" type="pres">
      <dgm:prSet presAssocID="{6B9A28FB-5DEC-4380-A644-80F391AD24BA}" presName="sibTrans" presStyleLbl="sibTrans2D1" presStyleIdx="0" presStyleCnt="0"/>
      <dgm:spPr/>
    </dgm:pt>
    <dgm:pt modelId="{0B7E3690-5ED7-4D18-BDAA-AB42234F7BFD}" type="pres">
      <dgm:prSet presAssocID="{A849E292-8EB7-4340-BFE7-DE37E8897D81}" presName="compNode" presStyleCnt="0"/>
      <dgm:spPr/>
    </dgm:pt>
    <dgm:pt modelId="{FEA0C64F-69AF-4BE6-AD94-9CEFD37EAC59}" type="pres">
      <dgm:prSet presAssocID="{A849E292-8EB7-4340-BFE7-DE37E8897D81}" presName="iconBgRect" presStyleLbl="bgShp" presStyleIdx="4" presStyleCnt="5"/>
      <dgm:spPr/>
    </dgm:pt>
    <dgm:pt modelId="{E2DB9214-1D7F-4810-983D-ECA32A36A1DB}" type="pres">
      <dgm:prSet presAssocID="{A849E292-8EB7-4340-BFE7-DE37E8897D8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A444620-263F-4551-A170-BFD1500A4C77}" type="pres">
      <dgm:prSet presAssocID="{A849E292-8EB7-4340-BFE7-DE37E8897D81}" presName="spaceRect" presStyleCnt="0"/>
      <dgm:spPr/>
    </dgm:pt>
    <dgm:pt modelId="{F55B2C94-17AC-4108-919F-59C3B697E306}" type="pres">
      <dgm:prSet presAssocID="{A849E292-8EB7-4340-BFE7-DE37E8897D8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5602443-15FF-456E-B4CE-A82453DB4156}" type="presOf" srcId="{0E3B8B83-EEB0-405D-B7D0-1B45AAA21F41}" destId="{402701D6-11FC-4BC4-8604-C520ABB7E8F4}" srcOrd="0" destOrd="0" presId="urn:microsoft.com/office/officeart/2018/2/layout/IconCircleList"/>
    <dgm:cxn modelId="{C78A8C6A-2F11-4CA3-86D2-53BA23E16BA4}" type="presOf" srcId="{40287C26-F91A-49E9-9231-26A774686331}" destId="{EBEC74A4-E697-4636-974D-E65E0488642D}" srcOrd="0" destOrd="0" presId="urn:microsoft.com/office/officeart/2018/2/layout/IconCircleList"/>
    <dgm:cxn modelId="{A335D06D-FAC4-4CF3-A890-5DB3B00CD0A3}" srcId="{DEDC6ABF-C404-4CF8-B1AD-A38F1D6E64A8}" destId="{40287C26-F91A-49E9-9231-26A774686331}" srcOrd="1" destOrd="0" parTransId="{8CF8632F-D199-4AE6-8D48-1B93BC982C1E}" sibTransId="{0E3B8B83-EEB0-405D-B7D0-1B45AAA21F41}"/>
    <dgm:cxn modelId="{9EB5C04F-FE0F-47D5-B32F-BC8E762144D4}" srcId="{DEDC6ABF-C404-4CF8-B1AD-A38F1D6E64A8}" destId="{4AAE264D-F6D3-4798-BCEF-20463BC20699}" srcOrd="3" destOrd="0" parTransId="{7CF531B8-ED27-4D25-9EBB-3487E1BE37CC}" sibTransId="{6B9A28FB-5DEC-4380-A644-80F391AD24BA}"/>
    <dgm:cxn modelId="{1303068B-B8B4-4873-AB30-0C07A666379F}" type="presOf" srcId="{A849E292-8EB7-4340-BFE7-DE37E8897D81}" destId="{F55B2C94-17AC-4108-919F-59C3B697E306}" srcOrd="0" destOrd="0" presId="urn:microsoft.com/office/officeart/2018/2/layout/IconCircleList"/>
    <dgm:cxn modelId="{E004F38C-5FFF-4385-AA40-118D63CEB87F}" type="presOf" srcId="{DEDC6ABF-C404-4CF8-B1AD-A38F1D6E64A8}" destId="{253EF7AE-FE0B-496C-984D-2D48D6A9594C}" srcOrd="0" destOrd="0" presId="urn:microsoft.com/office/officeart/2018/2/layout/IconCircleList"/>
    <dgm:cxn modelId="{2A02879A-AEAA-41CA-A772-DE5FE798B603}" srcId="{DEDC6ABF-C404-4CF8-B1AD-A38F1D6E64A8}" destId="{1F5C59A5-B703-414F-99B1-51B780F81B04}" srcOrd="2" destOrd="0" parTransId="{80B7DC57-27E7-4222-825B-2ED87AD082A5}" sibTransId="{4FD9561A-01EC-4708-B3F3-2D92F1AB453E}"/>
    <dgm:cxn modelId="{40FBE6B4-0334-4D18-99E0-F5A4F7CD3633}" type="presOf" srcId="{6B9A28FB-5DEC-4380-A644-80F391AD24BA}" destId="{86A0ED66-6B6F-4579-9848-388AB65A084B}" srcOrd="0" destOrd="0" presId="urn:microsoft.com/office/officeart/2018/2/layout/IconCircleList"/>
    <dgm:cxn modelId="{6C3D06BB-1E27-4922-9C6F-7F97ED5AA0C5}" type="presOf" srcId="{4FD9561A-01EC-4708-B3F3-2D92F1AB453E}" destId="{1C9FFCE4-2E10-444E-8E46-2B3EE24C966A}" srcOrd="0" destOrd="0" presId="urn:microsoft.com/office/officeart/2018/2/layout/IconCircleList"/>
    <dgm:cxn modelId="{599BF5C9-C326-4770-B7D7-13870DEE7FF3}" type="presOf" srcId="{4AAE264D-F6D3-4798-BCEF-20463BC20699}" destId="{1C2631B0-37CD-467C-B8A5-746C660F384E}" srcOrd="0" destOrd="0" presId="urn:microsoft.com/office/officeart/2018/2/layout/IconCircleList"/>
    <dgm:cxn modelId="{FF1734CA-0754-4309-9744-0FDB6B88A26B}" srcId="{DEDC6ABF-C404-4CF8-B1AD-A38F1D6E64A8}" destId="{A849E292-8EB7-4340-BFE7-DE37E8897D81}" srcOrd="4" destOrd="0" parTransId="{9EB5E21C-E78B-4966-BB14-E9C3ACF5F558}" sibTransId="{F413E557-A587-4992-AC8C-02033B01EEE8}"/>
    <dgm:cxn modelId="{01BCDCDB-450E-4F75-BFAC-266D74C74EAA}" type="presOf" srcId="{D3031EAA-354E-49DF-BF04-75FA0600798F}" destId="{E2916F37-8124-4B91-9E16-251EE551F4D6}" srcOrd="0" destOrd="0" presId="urn:microsoft.com/office/officeart/2018/2/layout/IconCircleList"/>
    <dgm:cxn modelId="{A054FFDE-D4B6-402B-BA3D-1D8A1AD7152A}" srcId="{DEDC6ABF-C404-4CF8-B1AD-A38F1D6E64A8}" destId="{D3031EAA-354E-49DF-BF04-75FA0600798F}" srcOrd="0" destOrd="0" parTransId="{808AD370-35A1-449D-B1A4-43E0935A508A}" sibTransId="{361D81AA-F37E-4DED-B662-787C4FDC9091}"/>
    <dgm:cxn modelId="{E687F7E6-7EE3-43F1-AE61-EFBD7C9ED907}" type="presOf" srcId="{361D81AA-F37E-4DED-B662-787C4FDC9091}" destId="{5124F811-F4AA-407E-933A-ADB91DC8ACB2}" srcOrd="0" destOrd="0" presId="urn:microsoft.com/office/officeart/2018/2/layout/IconCircleList"/>
    <dgm:cxn modelId="{BA2D30EC-BF6F-4304-A52E-7BE5612A6611}" type="presOf" srcId="{1F5C59A5-B703-414F-99B1-51B780F81B04}" destId="{A90B5F81-4629-44AC-995F-F33CED0EB224}" srcOrd="0" destOrd="0" presId="urn:microsoft.com/office/officeart/2018/2/layout/IconCircleList"/>
    <dgm:cxn modelId="{CC6FB84F-C14B-4AAC-8CE9-EAA07F09F226}" type="presParOf" srcId="{253EF7AE-FE0B-496C-984D-2D48D6A9594C}" destId="{AE5238E1-F7C4-44CC-9755-49DA9D15640A}" srcOrd="0" destOrd="0" presId="urn:microsoft.com/office/officeart/2018/2/layout/IconCircleList"/>
    <dgm:cxn modelId="{6B1B0D0F-05A4-4DCD-8ADD-9CEB1F4FC816}" type="presParOf" srcId="{AE5238E1-F7C4-44CC-9755-49DA9D15640A}" destId="{E60DD64A-78EC-406F-9ABD-7EFD1EDA0EA6}" srcOrd="0" destOrd="0" presId="urn:microsoft.com/office/officeart/2018/2/layout/IconCircleList"/>
    <dgm:cxn modelId="{EA12963C-26D8-4F69-A1AB-B7A2CF792893}" type="presParOf" srcId="{E60DD64A-78EC-406F-9ABD-7EFD1EDA0EA6}" destId="{877CFF27-B517-4F65-95C8-EC13990520AA}" srcOrd="0" destOrd="0" presId="urn:microsoft.com/office/officeart/2018/2/layout/IconCircleList"/>
    <dgm:cxn modelId="{04D556B8-041D-4AB3-B4FF-FEFF23351A8F}" type="presParOf" srcId="{E60DD64A-78EC-406F-9ABD-7EFD1EDA0EA6}" destId="{C444E765-5CD9-4DE2-A664-3930F68B61FF}" srcOrd="1" destOrd="0" presId="urn:microsoft.com/office/officeart/2018/2/layout/IconCircleList"/>
    <dgm:cxn modelId="{8E0A4E02-B186-476B-AAA0-D0326A097FBB}" type="presParOf" srcId="{E60DD64A-78EC-406F-9ABD-7EFD1EDA0EA6}" destId="{C79CA117-5596-484A-8FB7-2160B81ABEF7}" srcOrd="2" destOrd="0" presId="urn:microsoft.com/office/officeart/2018/2/layout/IconCircleList"/>
    <dgm:cxn modelId="{F2C35620-3208-4F69-B8D4-BCC476DDC33A}" type="presParOf" srcId="{E60DD64A-78EC-406F-9ABD-7EFD1EDA0EA6}" destId="{E2916F37-8124-4B91-9E16-251EE551F4D6}" srcOrd="3" destOrd="0" presId="urn:microsoft.com/office/officeart/2018/2/layout/IconCircleList"/>
    <dgm:cxn modelId="{B5AA8F50-64A1-43FC-8D5D-70B83A17C3A0}" type="presParOf" srcId="{AE5238E1-F7C4-44CC-9755-49DA9D15640A}" destId="{5124F811-F4AA-407E-933A-ADB91DC8ACB2}" srcOrd="1" destOrd="0" presId="urn:microsoft.com/office/officeart/2018/2/layout/IconCircleList"/>
    <dgm:cxn modelId="{A8FE86E2-30E0-4379-8267-FD8CA8C8CE67}" type="presParOf" srcId="{AE5238E1-F7C4-44CC-9755-49DA9D15640A}" destId="{585F115A-379B-4999-937E-A75D3D7C10E0}" srcOrd="2" destOrd="0" presId="urn:microsoft.com/office/officeart/2018/2/layout/IconCircleList"/>
    <dgm:cxn modelId="{61FB1CEF-2FB9-4A78-B6DB-6F2287BD1056}" type="presParOf" srcId="{585F115A-379B-4999-937E-A75D3D7C10E0}" destId="{002AB642-CEA0-4372-A159-676742574E30}" srcOrd="0" destOrd="0" presId="urn:microsoft.com/office/officeart/2018/2/layout/IconCircleList"/>
    <dgm:cxn modelId="{CEFC55CC-F942-48D2-A815-1E923ACA704C}" type="presParOf" srcId="{585F115A-379B-4999-937E-A75D3D7C10E0}" destId="{66308D91-FD11-4CA3-92B8-E29D77E88180}" srcOrd="1" destOrd="0" presId="urn:microsoft.com/office/officeart/2018/2/layout/IconCircleList"/>
    <dgm:cxn modelId="{EACF4B96-3910-4A09-AE67-6695DD075646}" type="presParOf" srcId="{585F115A-379B-4999-937E-A75D3D7C10E0}" destId="{E91E4922-B66F-4F38-BAF8-E91BF32C15BC}" srcOrd="2" destOrd="0" presId="urn:microsoft.com/office/officeart/2018/2/layout/IconCircleList"/>
    <dgm:cxn modelId="{74CD5866-85B3-4326-9DD4-36765DAD09DD}" type="presParOf" srcId="{585F115A-379B-4999-937E-A75D3D7C10E0}" destId="{EBEC74A4-E697-4636-974D-E65E0488642D}" srcOrd="3" destOrd="0" presId="urn:microsoft.com/office/officeart/2018/2/layout/IconCircleList"/>
    <dgm:cxn modelId="{BF99546D-14B8-4A5A-BCAA-94A1E84B9BD3}" type="presParOf" srcId="{AE5238E1-F7C4-44CC-9755-49DA9D15640A}" destId="{402701D6-11FC-4BC4-8604-C520ABB7E8F4}" srcOrd="3" destOrd="0" presId="urn:microsoft.com/office/officeart/2018/2/layout/IconCircleList"/>
    <dgm:cxn modelId="{C7852056-82FF-43C6-B934-62836BED83E3}" type="presParOf" srcId="{AE5238E1-F7C4-44CC-9755-49DA9D15640A}" destId="{4E078AF6-84F1-480E-8A15-F0ABD2469388}" srcOrd="4" destOrd="0" presId="urn:microsoft.com/office/officeart/2018/2/layout/IconCircleList"/>
    <dgm:cxn modelId="{7DEFCC65-1E60-44F7-B442-71B15E096DB2}" type="presParOf" srcId="{4E078AF6-84F1-480E-8A15-F0ABD2469388}" destId="{F020A35C-C036-43DB-9B88-42B124218BCD}" srcOrd="0" destOrd="0" presId="urn:microsoft.com/office/officeart/2018/2/layout/IconCircleList"/>
    <dgm:cxn modelId="{C88FE46B-07AD-4DF4-8089-148C49D68E4A}" type="presParOf" srcId="{4E078AF6-84F1-480E-8A15-F0ABD2469388}" destId="{DB273086-F567-44B1-AD23-DDB2F02AAF70}" srcOrd="1" destOrd="0" presId="urn:microsoft.com/office/officeart/2018/2/layout/IconCircleList"/>
    <dgm:cxn modelId="{EC2390A4-4E68-4DAB-81BC-6C4810193153}" type="presParOf" srcId="{4E078AF6-84F1-480E-8A15-F0ABD2469388}" destId="{2ECF134A-B976-4443-89CF-9B69CEB872BF}" srcOrd="2" destOrd="0" presId="urn:microsoft.com/office/officeart/2018/2/layout/IconCircleList"/>
    <dgm:cxn modelId="{7BC1198E-816D-4105-9617-81C3AA5CD85C}" type="presParOf" srcId="{4E078AF6-84F1-480E-8A15-F0ABD2469388}" destId="{A90B5F81-4629-44AC-995F-F33CED0EB224}" srcOrd="3" destOrd="0" presId="urn:microsoft.com/office/officeart/2018/2/layout/IconCircleList"/>
    <dgm:cxn modelId="{78390703-D8C7-4AD2-9023-8EE5E76D6DFB}" type="presParOf" srcId="{AE5238E1-F7C4-44CC-9755-49DA9D15640A}" destId="{1C9FFCE4-2E10-444E-8E46-2B3EE24C966A}" srcOrd="5" destOrd="0" presId="urn:microsoft.com/office/officeart/2018/2/layout/IconCircleList"/>
    <dgm:cxn modelId="{B7C099D8-A308-4E52-AB0C-E532E9F1E5EC}" type="presParOf" srcId="{AE5238E1-F7C4-44CC-9755-49DA9D15640A}" destId="{2860F6E0-1757-43E3-A2E5-906DA5EBF508}" srcOrd="6" destOrd="0" presId="urn:microsoft.com/office/officeart/2018/2/layout/IconCircleList"/>
    <dgm:cxn modelId="{B910B056-AB44-42C2-B3A6-D4666A701632}" type="presParOf" srcId="{2860F6E0-1757-43E3-A2E5-906DA5EBF508}" destId="{82DA2654-76DA-48A0-8E57-DC9C37361BDF}" srcOrd="0" destOrd="0" presId="urn:microsoft.com/office/officeart/2018/2/layout/IconCircleList"/>
    <dgm:cxn modelId="{87849B06-0D97-40E3-BE92-BB78F3B52B97}" type="presParOf" srcId="{2860F6E0-1757-43E3-A2E5-906DA5EBF508}" destId="{73C11718-DAFF-49E1-B5E0-179C80F473B6}" srcOrd="1" destOrd="0" presId="urn:microsoft.com/office/officeart/2018/2/layout/IconCircleList"/>
    <dgm:cxn modelId="{6E1E6DF9-CB3E-4D73-8471-29EBE1AAE382}" type="presParOf" srcId="{2860F6E0-1757-43E3-A2E5-906DA5EBF508}" destId="{887CAAFD-4A1C-407C-9EEE-FFD0659D9C27}" srcOrd="2" destOrd="0" presId="urn:microsoft.com/office/officeart/2018/2/layout/IconCircleList"/>
    <dgm:cxn modelId="{0751A5DB-F86A-4001-A444-9FE67839D1CA}" type="presParOf" srcId="{2860F6E0-1757-43E3-A2E5-906DA5EBF508}" destId="{1C2631B0-37CD-467C-B8A5-746C660F384E}" srcOrd="3" destOrd="0" presId="urn:microsoft.com/office/officeart/2018/2/layout/IconCircleList"/>
    <dgm:cxn modelId="{AE4D2F4D-B355-45D6-9FCE-469481DC8BB3}" type="presParOf" srcId="{AE5238E1-F7C4-44CC-9755-49DA9D15640A}" destId="{86A0ED66-6B6F-4579-9848-388AB65A084B}" srcOrd="7" destOrd="0" presId="urn:microsoft.com/office/officeart/2018/2/layout/IconCircleList"/>
    <dgm:cxn modelId="{2988C374-A97E-4AAC-829B-44ED74F094EA}" type="presParOf" srcId="{AE5238E1-F7C4-44CC-9755-49DA9D15640A}" destId="{0B7E3690-5ED7-4D18-BDAA-AB42234F7BFD}" srcOrd="8" destOrd="0" presId="urn:microsoft.com/office/officeart/2018/2/layout/IconCircleList"/>
    <dgm:cxn modelId="{ACCBF417-21E6-4054-975C-A9BBDD311D89}" type="presParOf" srcId="{0B7E3690-5ED7-4D18-BDAA-AB42234F7BFD}" destId="{FEA0C64F-69AF-4BE6-AD94-9CEFD37EAC59}" srcOrd="0" destOrd="0" presId="urn:microsoft.com/office/officeart/2018/2/layout/IconCircleList"/>
    <dgm:cxn modelId="{CE7AD5A4-C8DF-418E-A419-87D68DDE876F}" type="presParOf" srcId="{0B7E3690-5ED7-4D18-BDAA-AB42234F7BFD}" destId="{E2DB9214-1D7F-4810-983D-ECA32A36A1DB}" srcOrd="1" destOrd="0" presId="urn:microsoft.com/office/officeart/2018/2/layout/IconCircleList"/>
    <dgm:cxn modelId="{F4E78365-D85B-4BE5-9687-1E4639D8F561}" type="presParOf" srcId="{0B7E3690-5ED7-4D18-BDAA-AB42234F7BFD}" destId="{AA444620-263F-4551-A170-BFD1500A4C77}" srcOrd="2" destOrd="0" presId="urn:microsoft.com/office/officeart/2018/2/layout/IconCircleList"/>
    <dgm:cxn modelId="{613C9421-8E89-4204-B2EE-C88EEA375007}" type="presParOf" srcId="{0B7E3690-5ED7-4D18-BDAA-AB42234F7BFD}" destId="{F55B2C94-17AC-4108-919F-59C3B697E30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2D6405-0E87-4877-A298-7AA8C8D526F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58986CD-3560-4C22-9C11-428E84BDD54B}">
      <dgm:prSet/>
      <dgm:spPr/>
      <dgm:t>
        <a:bodyPr/>
        <a:lstStyle/>
        <a:p>
          <a:r>
            <a:rPr lang="en-US"/>
            <a:t>The ability to improve and build homes and rehabilitate downtown at pace is limited not just by funding, but qualified and trusted professionals</a:t>
          </a:r>
        </a:p>
      </dgm:t>
    </dgm:pt>
    <dgm:pt modelId="{321DA729-0546-432F-987E-BAFABFC4A010}" type="parTrans" cxnId="{302983B1-1F7F-4281-9FD7-EA437C8F29AD}">
      <dgm:prSet/>
      <dgm:spPr/>
      <dgm:t>
        <a:bodyPr/>
        <a:lstStyle/>
        <a:p>
          <a:endParaRPr lang="en-US"/>
        </a:p>
      </dgm:t>
    </dgm:pt>
    <dgm:pt modelId="{B853B050-AE31-4209-92F4-4EA4D8292241}" type="sibTrans" cxnId="{302983B1-1F7F-4281-9FD7-EA437C8F29AD}">
      <dgm:prSet/>
      <dgm:spPr/>
      <dgm:t>
        <a:bodyPr/>
        <a:lstStyle/>
        <a:p>
          <a:endParaRPr lang="en-US"/>
        </a:p>
      </dgm:t>
    </dgm:pt>
    <dgm:pt modelId="{6F0D9472-DF68-4CBA-85FA-1EC2F6505C4B}">
      <dgm:prSet/>
      <dgm:spPr/>
      <dgm:t>
        <a:bodyPr/>
        <a:lstStyle/>
        <a:p>
          <a:r>
            <a:rPr lang="en-US"/>
            <a:t>Generational transition of businesses in HVAC, electrical, plumbing, and construction has pinched Huron on a variety of fronts</a:t>
          </a:r>
        </a:p>
      </dgm:t>
    </dgm:pt>
    <dgm:pt modelId="{6C224089-472A-4962-98F9-1082CC70F62E}" type="parTrans" cxnId="{C6292DF6-BBEA-45C3-B027-3C9EDEE62AB3}">
      <dgm:prSet/>
      <dgm:spPr/>
      <dgm:t>
        <a:bodyPr/>
        <a:lstStyle/>
        <a:p>
          <a:endParaRPr lang="en-US"/>
        </a:p>
      </dgm:t>
    </dgm:pt>
    <dgm:pt modelId="{7644DA0D-6A0B-48AF-8D53-EFC24F788D57}" type="sibTrans" cxnId="{C6292DF6-BBEA-45C3-B027-3C9EDEE62AB3}">
      <dgm:prSet/>
      <dgm:spPr/>
      <dgm:t>
        <a:bodyPr/>
        <a:lstStyle/>
        <a:p>
          <a:endParaRPr lang="en-US"/>
        </a:p>
      </dgm:t>
    </dgm:pt>
    <dgm:pt modelId="{726898FB-E2C7-4F7A-ACE5-C73A35E3E578}">
      <dgm:prSet/>
      <dgm:spPr/>
      <dgm:t>
        <a:bodyPr/>
        <a:lstStyle/>
        <a:p>
          <a:r>
            <a:rPr lang="en-US"/>
            <a:t>CTE and trade schools offer options, but Huron residents and students need incentives</a:t>
          </a:r>
        </a:p>
      </dgm:t>
    </dgm:pt>
    <dgm:pt modelId="{E540193A-69CA-4BAD-9C79-05D6F0BA26E5}" type="parTrans" cxnId="{E1411D56-153E-42DB-B967-950BAB602648}">
      <dgm:prSet/>
      <dgm:spPr/>
      <dgm:t>
        <a:bodyPr/>
        <a:lstStyle/>
        <a:p>
          <a:endParaRPr lang="en-US"/>
        </a:p>
      </dgm:t>
    </dgm:pt>
    <dgm:pt modelId="{FB352BB1-5527-4D0F-9FC0-812DA35C7807}" type="sibTrans" cxnId="{E1411D56-153E-42DB-B967-950BAB602648}">
      <dgm:prSet/>
      <dgm:spPr/>
      <dgm:t>
        <a:bodyPr/>
        <a:lstStyle/>
        <a:p>
          <a:endParaRPr lang="en-US"/>
        </a:p>
      </dgm:t>
    </dgm:pt>
    <dgm:pt modelId="{87511BF6-7029-41F0-9A77-67B066688FD1}">
      <dgm:prSet/>
      <dgm:spPr/>
      <dgm:t>
        <a:bodyPr/>
        <a:lstStyle/>
        <a:p>
          <a:r>
            <a:rPr lang="en-US"/>
            <a:t>Two issues: training new people at pace and generational transition happening with no backfill</a:t>
          </a:r>
        </a:p>
      </dgm:t>
    </dgm:pt>
    <dgm:pt modelId="{1AEA60B3-46FE-40F5-9679-7AEF27D3AC62}" type="parTrans" cxnId="{22749EDC-5238-4CBF-A3B4-CC860CA89A24}">
      <dgm:prSet/>
      <dgm:spPr/>
      <dgm:t>
        <a:bodyPr/>
        <a:lstStyle/>
        <a:p>
          <a:endParaRPr lang="en-US"/>
        </a:p>
      </dgm:t>
    </dgm:pt>
    <dgm:pt modelId="{D1C4EAB3-724C-4984-8B48-EFED229096A7}" type="sibTrans" cxnId="{22749EDC-5238-4CBF-A3B4-CC860CA89A24}">
      <dgm:prSet/>
      <dgm:spPr/>
      <dgm:t>
        <a:bodyPr/>
        <a:lstStyle/>
        <a:p>
          <a:endParaRPr lang="en-US"/>
        </a:p>
      </dgm:t>
    </dgm:pt>
    <dgm:pt modelId="{FE82E265-62C1-42FD-B085-9FEA6CC7482A}" type="pres">
      <dgm:prSet presAssocID="{822D6405-0E87-4877-A298-7AA8C8D526FC}" presName="root" presStyleCnt="0">
        <dgm:presLayoutVars>
          <dgm:dir/>
          <dgm:resizeHandles val="exact"/>
        </dgm:presLayoutVars>
      </dgm:prSet>
      <dgm:spPr/>
    </dgm:pt>
    <dgm:pt modelId="{F10B4A16-F571-49FB-97B8-37A50BFCD0A2}" type="pres">
      <dgm:prSet presAssocID="{822D6405-0E87-4877-A298-7AA8C8D526FC}" presName="container" presStyleCnt="0">
        <dgm:presLayoutVars>
          <dgm:dir/>
          <dgm:resizeHandles val="exact"/>
        </dgm:presLayoutVars>
      </dgm:prSet>
      <dgm:spPr/>
    </dgm:pt>
    <dgm:pt modelId="{35B9A34A-91B1-4CFD-A180-9F44369EEA97}" type="pres">
      <dgm:prSet presAssocID="{E58986CD-3560-4C22-9C11-428E84BDD54B}" presName="compNode" presStyleCnt="0"/>
      <dgm:spPr/>
    </dgm:pt>
    <dgm:pt modelId="{BBB620D3-1616-427F-8F3A-9FF7C4C0A629}" type="pres">
      <dgm:prSet presAssocID="{E58986CD-3560-4C22-9C11-428E84BDD54B}" presName="iconBgRect" presStyleLbl="bgShp" presStyleIdx="0" presStyleCnt="4"/>
      <dgm:spPr/>
    </dgm:pt>
    <dgm:pt modelId="{643EC555-46EE-47EA-9567-66BF7109D713}" type="pres">
      <dgm:prSet presAssocID="{E58986CD-3560-4C22-9C11-428E84BDD5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48304F29-3430-4DE9-A0A1-CE282B5B034B}" type="pres">
      <dgm:prSet presAssocID="{E58986CD-3560-4C22-9C11-428E84BDD54B}" presName="spaceRect" presStyleCnt="0"/>
      <dgm:spPr/>
    </dgm:pt>
    <dgm:pt modelId="{7D1B2AF6-A0D8-40C8-BA37-91B6E7779F4E}" type="pres">
      <dgm:prSet presAssocID="{E58986CD-3560-4C22-9C11-428E84BDD54B}" presName="textRect" presStyleLbl="revTx" presStyleIdx="0" presStyleCnt="4">
        <dgm:presLayoutVars>
          <dgm:chMax val="1"/>
          <dgm:chPref val="1"/>
        </dgm:presLayoutVars>
      </dgm:prSet>
      <dgm:spPr/>
    </dgm:pt>
    <dgm:pt modelId="{6C22C43C-E1F0-45F7-8EB1-52C18962FEBC}" type="pres">
      <dgm:prSet presAssocID="{B853B050-AE31-4209-92F4-4EA4D8292241}" presName="sibTrans" presStyleLbl="sibTrans2D1" presStyleIdx="0" presStyleCnt="0"/>
      <dgm:spPr/>
    </dgm:pt>
    <dgm:pt modelId="{29C33CFC-FEFC-488B-97AB-99FC50CA6490}" type="pres">
      <dgm:prSet presAssocID="{6F0D9472-DF68-4CBA-85FA-1EC2F6505C4B}" presName="compNode" presStyleCnt="0"/>
      <dgm:spPr/>
    </dgm:pt>
    <dgm:pt modelId="{41A2ACB9-A658-492A-AE72-2BE10CD12730}" type="pres">
      <dgm:prSet presAssocID="{6F0D9472-DF68-4CBA-85FA-1EC2F6505C4B}" presName="iconBgRect" presStyleLbl="bgShp" presStyleIdx="1" presStyleCnt="4"/>
      <dgm:spPr/>
    </dgm:pt>
    <dgm:pt modelId="{6411741E-486C-4D76-90E9-F542CE1295CF}" type="pres">
      <dgm:prSet presAssocID="{6F0D9472-DF68-4CBA-85FA-1EC2F6505C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6D914997-A1C8-4483-AA57-04CECFF20E2A}" type="pres">
      <dgm:prSet presAssocID="{6F0D9472-DF68-4CBA-85FA-1EC2F6505C4B}" presName="spaceRect" presStyleCnt="0"/>
      <dgm:spPr/>
    </dgm:pt>
    <dgm:pt modelId="{BAE9252B-98B4-4B93-BBA3-92E3F477F0C1}" type="pres">
      <dgm:prSet presAssocID="{6F0D9472-DF68-4CBA-85FA-1EC2F6505C4B}" presName="textRect" presStyleLbl="revTx" presStyleIdx="1" presStyleCnt="4">
        <dgm:presLayoutVars>
          <dgm:chMax val="1"/>
          <dgm:chPref val="1"/>
        </dgm:presLayoutVars>
      </dgm:prSet>
      <dgm:spPr/>
    </dgm:pt>
    <dgm:pt modelId="{EE0451BA-CC0F-433D-AC7E-C5572C403136}" type="pres">
      <dgm:prSet presAssocID="{7644DA0D-6A0B-48AF-8D53-EFC24F788D57}" presName="sibTrans" presStyleLbl="sibTrans2D1" presStyleIdx="0" presStyleCnt="0"/>
      <dgm:spPr/>
    </dgm:pt>
    <dgm:pt modelId="{6BFAACFE-14B1-4430-99B2-0A38F62B3939}" type="pres">
      <dgm:prSet presAssocID="{726898FB-E2C7-4F7A-ACE5-C73A35E3E578}" presName="compNode" presStyleCnt="0"/>
      <dgm:spPr/>
    </dgm:pt>
    <dgm:pt modelId="{1A186AEF-57AE-467F-A33A-8FD893961FC8}" type="pres">
      <dgm:prSet presAssocID="{726898FB-E2C7-4F7A-ACE5-C73A35E3E578}" presName="iconBgRect" presStyleLbl="bgShp" presStyleIdx="2" presStyleCnt="4"/>
      <dgm:spPr/>
    </dgm:pt>
    <dgm:pt modelId="{7D284C3A-32BC-4AC9-9F60-BCECAB5303E7}" type="pres">
      <dgm:prSet presAssocID="{726898FB-E2C7-4F7A-ACE5-C73A35E3E5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8F9D3C1-E947-47EB-A66B-93C74EF57B06}" type="pres">
      <dgm:prSet presAssocID="{726898FB-E2C7-4F7A-ACE5-C73A35E3E578}" presName="spaceRect" presStyleCnt="0"/>
      <dgm:spPr/>
    </dgm:pt>
    <dgm:pt modelId="{8BF7DDAC-7699-45A5-8BA1-DB85EB95065C}" type="pres">
      <dgm:prSet presAssocID="{726898FB-E2C7-4F7A-ACE5-C73A35E3E578}" presName="textRect" presStyleLbl="revTx" presStyleIdx="2" presStyleCnt="4">
        <dgm:presLayoutVars>
          <dgm:chMax val="1"/>
          <dgm:chPref val="1"/>
        </dgm:presLayoutVars>
      </dgm:prSet>
      <dgm:spPr/>
    </dgm:pt>
    <dgm:pt modelId="{D48FD64C-1C7F-4827-BF37-0E76A2D58FCC}" type="pres">
      <dgm:prSet presAssocID="{FB352BB1-5527-4D0F-9FC0-812DA35C7807}" presName="sibTrans" presStyleLbl="sibTrans2D1" presStyleIdx="0" presStyleCnt="0"/>
      <dgm:spPr/>
    </dgm:pt>
    <dgm:pt modelId="{431D6740-8682-4FFD-BD75-7F2FFD26DBD9}" type="pres">
      <dgm:prSet presAssocID="{87511BF6-7029-41F0-9A77-67B066688FD1}" presName="compNode" presStyleCnt="0"/>
      <dgm:spPr/>
    </dgm:pt>
    <dgm:pt modelId="{DFA5825E-69A9-4F5F-ACF9-111C6E1DB644}" type="pres">
      <dgm:prSet presAssocID="{87511BF6-7029-41F0-9A77-67B066688FD1}" presName="iconBgRect" presStyleLbl="bgShp" presStyleIdx="3" presStyleCnt="4"/>
      <dgm:spPr/>
    </dgm:pt>
    <dgm:pt modelId="{9F018A60-5042-4B26-A75C-075156B24ADE}" type="pres">
      <dgm:prSet presAssocID="{87511BF6-7029-41F0-9A77-67B066688F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4F16FCC-178C-4853-8EC4-29A4338F9196}" type="pres">
      <dgm:prSet presAssocID="{87511BF6-7029-41F0-9A77-67B066688FD1}" presName="spaceRect" presStyleCnt="0"/>
      <dgm:spPr/>
    </dgm:pt>
    <dgm:pt modelId="{3663E719-16A0-417C-9FE0-8E490C91A277}" type="pres">
      <dgm:prSet presAssocID="{87511BF6-7029-41F0-9A77-67B066688F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C11B81A-34B0-4CF8-9799-DF03A275912E}" type="presOf" srcId="{7644DA0D-6A0B-48AF-8D53-EFC24F788D57}" destId="{EE0451BA-CC0F-433D-AC7E-C5572C403136}" srcOrd="0" destOrd="0" presId="urn:microsoft.com/office/officeart/2018/2/layout/IconCircleList"/>
    <dgm:cxn modelId="{A655E91C-97B3-4CA4-94D4-F74A42CB9B57}" type="presOf" srcId="{726898FB-E2C7-4F7A-ACE5-C73A35E3E578}" destId="{8BF7DDAC-7699-45A5-8BA1-DB85EB95065C}" srcOrd="0" destOrd="0" presId="urn:microsoft.com/office/officeart/2018/2/layout/IconCircleList"/>
    <dgm:cxn modelId="{5D77AB39-9800-4731-B019-AD42141F0605}" type="presOf" srcId="{E58986CD-3560-4C22-9C11-428E84BDD54B}" destId="{7D1B2AF6-A0D8-40C8-BA37-91B6E7779F4E}" srcOrd="0" destOrd="0" presId="urn:microsoft.com/office/officeart/2018/2/layout/IconCircleList"/>
    <dgm:cxn modelId="{EFA91E66-3B21-4F4B-BBAF-885AE2E01EAD}" type="presOf" srcId="{822D6405-0E87-4877-A298-7AA8C8D526FC}" destId="{FE82E265-62C1-42FD-B085-9FEA6CC7482A}" srcOrd="0" destOrd="0" presId="urn:microsoft.com/office/officeart/2018/2/layout/IconCircleList"/>
    <dgm:cxn modelId="{3446A34E-7F5F-4DCC-9E9F-2BF745616347}" type="presOf" srcId="{FB352BB1-5527-4D0F-9FC0-812DA35C7807}" destId="{D48FD64C-1C7F-4827-BF37-0E76A2D58FCC}" srcOrd="0" destOrd="0" presId="urn:microsoft.com/office/officeart/2018/2/layout/IconCircleList"/>
    <dgm:cxn modelId="{E1411D56-153E-42DB-B967-950BAB602648}" srcId="{822D6405-0E87-4877-A298-7AA8C8D526FC}" destId="{726898FB-E2C7-4F7A-ACE5-C73A35E3E578}" srcOrd="2" destOrd="0" parTransId="{E540193A-69CA-4BAD-9C79-05D6F0BA26E5}" sibTransId="{FB352BB1-5527-4D0F-9FC0-812DA35C7807}"/>
    <dgm:cxn modelId="{5076BD79-699C-493A-A50B-0E71201B3119}" type="presOf" srcId="{6F0D9472-DF68-4CBA-85FA-1EC2F6505C4B}" destId="{BAE9252B-98B4-4B93-BBA3-92E3F477F0C1}" srcOrd="0" destOrd="0" presId="urn:microsoft.com/office/officeart/2018/2/layout/IconCircleList"/>
    <dgm:cxn modelId="{6E436099-B55A-4762-A683-1801956292B4}" type="presOf" srcId="{87511BF6-7029-41F0-9A77-67B066688FD1}" destId="{3663E719-16A0-417C-9FE0-8E490C91A277}" srcOrd="0" destOrd="0" presId="urn:microsoft.com/office/officeart/2018/2/layout/IconCircleList"/>
    <dgm:cxn modelId="{302983B1-1F7F-4281-9FD7-EA437C8F29AD}" srcId="{822D6405-0E87-4877-A298-7AA8C8D526FC}" destId="{E58986CD-3560-4C22-9C11-428E84BDD54B}" srcOrd="0" destOrd="0" parTransId="{321DA729-0546-432F-987E-BAFABFC4A010}" sibTransId="{B853B050-AE31-4209-92F4-4EA4D8292241}"/>
    <dgm:cxn modelId="{22749EDC-5238-4CBF-A3B4-CC860CA89A24}" srcId="{822D6405-0E87-4877-A298-7AA8C8D526FC}" destId="{87511BF6-7029-41F0-9A77-67B066688FD1}" srcOrd="3" destOrd="0" parTransId="{1AEA60B3-46FE-40F5-9679-7AEF27D3AC62}" sibTransId="{D1C4EAB3-724C-4984-8B48-EFED229096A7}"/>
    <dgm:cxn modelId="{5F7346DE-5001-487F-B6D2-938E60260C4F}" type="presOf" srcId="{B853B050-AE31-4209-92F4-4EA4D8292241}" destId="{6C22C43C-E1F0-45F7-8EB1-52C18962FEBC}" srcOrd="0" destOrd="0" presId="urn:microsoft.com/office/officeart/2018/2/layout/IconCircleList"/>
    <dgm:cxn modelId="{C6292DF6-BBEA-45C3-B027-3C9EDEE62AB3}" srcId="{822D6405-0E87-4877-A298-7AA8C8D526FC}" destId="{6F0D9472-DF68-4CBA-85FA-1EC2F6505C4B}" srcOrd="1" destOrd="0" parTransId="{6C224089-472A-4962-98F9-1082CC70F62E}" sibTransId="{7644DA0D-6A0B-48AF-8D53-EFC24F788D57}"/>
    <dgm:cxn modelId="{E5D94C57-A493-42D3-AA59-2C2206189D23}" type="presParOf" srcId="{FE82E265-62C1-42FD-B085-9FEA6CC7482A}" destId="{F10B4A16-F571-49FB-97B8-37A50BFCD0A2}" srcOrd="0" destOrd="0" presId="urn:microsoft.com/office/officeart/2018/2/layout/IconCircleList"/>
    <dgm:cxn modelId="{84EC7C97-19BA-4FBF-AFAD-E870C2174BD3}" type="presParOf" srcId="{F10B4A16-F571-49FB-97B8-37A50BFCD0A2}" destId="{35B9A34A-91B1-4CFD-A180-9F44369EEA97}" srcOrd="0" destOrd="0" presId="urn:microsoft.com/office/officeart/2018/2/layout/IconCircleList"/>
    <dgm:cxn modelId="{8EF70906-2CE1-457A-93D1-C05639561EE7}" type="presParOf" srcId="{35B9A34A-91B1-4CFD-A180-9F44369EEA97}" destId="{BBB620D3-1616-427F-8F3A-9FF7C4C0A629}" srcOrd="0" destOrd="0" presId="urn:microsoft.com/office/officeart/2018/2/layout/IconCircleList"/>
    <dgm:cxn modelId="{8BF648AE-E58C-43D0-8E2F-E79190357556}" type="presParOf" srcId="{35B9A34A-91B1-4CFD-A180-9F44369EEA97}" destId="{643EC555-46EE-47EA-9567-66BF7109D713}" srcOrd="1" destOrd="0" presId="urn:microsoft.com/office/officeart/2018/2/layout/IconCircleList"/>
    <dgm:cxn modelId="{79639453-2230-48EF-BBAA-E99F1829194C}" type="presParOf" srcId="{35B9A34A-91B1-4CFD-A180-9F44369EEA97}" destId="{48304F29-3430-4DE9-A0A1-CE282B5B034B}" srcOrd="2" destOrd="0" presId="urn:microsoft.com/office/officeart/2018/2/layout/IconCircleList"/>
    <dgm:cxn modelId="{CE9BCD7F-2C76-47B2-86A6-EC200F784FB0}" type="presParOf" srcId="{35B9A34A-91B1-4CFD-A180-9F44369EEA97}" destId="{7D1B2AF6-A0D8-40C8-BA37-91B6E7779F4E}" srcOrd="3" destOrd="0" presId="urn:microsoft.com/office/officeart/2018/2/layout/IconCircleList"/>
    <dgm:cxn modelId="{5639F757-9B05-4F0C-A880-53A386AA2745}" type="presParOf" srcId="{F10B4A16-F571-49FB-97B8-37A50BFCD0A2}" destId="{6C22C43C-E1F0-45F7-8EB1-52C18962FEBC}" srcOrd="1" destOrd="0" presId="urn:microsoft.com/office/officeart/2018/2/layout/IconCircleList"/>
    <dgm:cxn modelId="{C29FD173-C565-45CE-96D9-A33D4C10D203}" type="presParOf" srcId="{F10B4A16-F571-49FB-97B8-37A50BFCD0A2}" destId="{29C33CFC-FEFC-488B-97AB-99FC50CA6490}" srcOrd="2" destOrd="0" presId="urn:microsoft.com/office/officeart/2018/2/layout/IconCircleList"/>
    <dgm:cxn modelId="{183F9AAB-33AA-4AAB-B1CC-24DBC462AE58}" type="presParOf" srcId="{29C33CFC-FEFC-488B-97AB-99FC50CA6490}" destId="{41A2ACB9-A658-492A-AE72-2BE10CD12730}" srcOrd="0" destOrd="0" presId="urn:microsoft.com/office/officeart/2018/2/layout/IconCircleList"/>
    <dgm:cxn modelId="{851FE264-1C5F-4BE6-AF1A-3C176C820562}" type="presParOf" srcId="{29C33CFC-FEFC-488B-97AB-99FC50CA6490}" destId="{6411741E-486C-4D76-90E9-F542CE1295CF}" srcOrd="1" destOrd="0" presId="urn:microsoft.com/office/officeart/2018/2/layout/IconCircleList"/>
    <dgm:cxn modelId="{C3F2068C-F850-4155-97E1-BDB29FA30FE6}" type="presParOf" srcId="{29C33CFC-FEFC-488B-97AB-99FC50CA6490}" destId="{6D914997-A1C8-4483-AA57-04CECFF20E2A}" srcOrd="2" destOrd="0" presId="urn:microsoft.com/office/officeart/2018/2/layout/IconCircleList"/>
    <dgm:cxn modelId="{F9B15895-2427-433D-AD45-08149141C290}" type="presParOf" srcId="{29C33CFC-FEFC-488B-97AB-99FC50CA6490}" destId="{BAE9252B-98B4-4B93-BBA3-92E3F477F0C1}" srcOrd="3" destOrd="0" presId="urn:microsoft.com/office/officeart/2018/2/layout/IconCircleList"/>
    <dgm:cxn modelId="{56227E2C-4714-483C-A74C-7CA7FF4CA9EB}" type="presParOf" srcId="{F10B4A16-F571-49FB-97B8-37A50BFCD0A2}" destId="{EE0451BA-CC0F-433D-AC7E-C5572C403136}" srcOrd="3" destOrd="0" presId="urn:microsoft.com/office/officeart/2018/2/layout/IconCircleList"/>
    <dgm:cxn modelId="{4F8968FC-466E-4E05-85A6-BF467808CCF9}" type="presParOf" srcId="{F10B4A16-F571-49FB-97B8-37A50BFCD0A2}" destId="{6BFAACFE-14B1-4430-99B2-0A38F62B3939}" srcOrd="4" destOrd="0" presId="urn:microsoft.com/office/officeart/2018/2/layout/IconCircleList"/>
    <dgm:cxn modelId="{68AB3259-C156-44CC-B892-4F03A18DD460}" type="presParOf" srcId="{6BFAACFE-14B1-4430-99B2-0A38F62B3939}" destId="{1A186AEF-57AE-467F-A33A-8FD893961FC8}" srcOrd="0" destOrd="0" presId="urn:microsoft.com/office/officeart/2018/2/layout/IconCircleList"/>
    <dgm:cxn modelId="{0CD35595-8D17-460C-8ADA-C648010CF332}" type="presParOf" srcId="{6BFAACFE-14B1-4430-99B2-0A38F62B3939}" destId="{7D284C3A-32BC-4AC9-9F60-BCECAB5303E7}" srcOrd="1" destOrd="0" presId="urn:microsoft.com/office/officeart/2018/2/layout/IconCircleList"/>
    <dgm:cxn modelId="{9747F306-5638-44B5-8408-0D610E75C11A}" type="presParOf" srcId="{6BFAACFE-14B1-4430-99B2-0A38F62B3939}" destId="{58F9D3C1-E947-47EB-A66B-93C74EF57B06}" srcOrd="2" destOrd="0" presId="urn:microsoft.com/office/officeart/2018/2/layout/IconCircleList"/>
    <dgm:cxn modelId="{F44FCF82-3B53-4B31-94CB-7C85B0A1AA20}" type="presParOf" srcId="{6BFAACFE-14B1-4430-99B2-0A38F62B3939}" destId="{8BF7DDAC-7699-45A5-8BA1-DB85EB95065C}" srcOrd="3" destOrd="0" presId="urn:microsoft.com/office/officeart/2018/2/layout/IconCircleList"/>
    <dgm:cxn modelId="{02C29A18-45E0-4C95-99A9-60FB9A79BED8}" type="presParOf" srcId="{F10B4A16-F571-49FB-97B8-37A50BFCD0A2}" destId="{D48FD64C-1C7F-4827-BF37-0E76A2D58FCC}" srcOrd="5" destOrd="0" presId="urn:microsoft.com/office/officeart/2018/2/layout/IconCircleList"/>
    <dgm:cxn modelId="{E4DD0505-F5C8-469B-A505-F1B02DBB0212}" type="presParOf" srcId="{F10B4A16-F571-49FB-97B8-37A50BFCD0A2}" destId="{431D6740-8682-4FFD-BD75-7F2FFD26DBD9}" srcOrd="6" destOrd="0" presId="urn:microsoft.com/office/officeart/2018/2/layout/IconCircleList"/>
    <dgm:cxn modelId="{EBF4D347-FF8A-4D9D-9B75-8E92FD17000F}" type="presParOf" srcId="{431D6740-8682-4FFD-BD75-7F2FFD26DBD9}" destId="{DFA5825E-69A9-4F5F-ACF9-111C6E1DB644}" srcOrd="0" destOrd="0" presId="urn:microsoft.com/office/officeart/2018/2/layout/IconCircleList"/>
    <dgm:cxn modelId="{D914746B-2745-464E-8C1F-F5258C46B9D8}" type="presParOf" srcId="{431D6740-8682-4FFD-BD75-7F2FFD26DBD9}" destId="{9F018A60-5042-4B26-A75C-075156B24ADE}" srcOrd="1" destOrd="0" presId="urn:microsoft.com/office/officeart/2018/2/layout/IconCircleList"/>
    <dgm:cxn modelId="{7C9C9664-4769-4B24-AA83-97A074425D9A}" type="presParOf" srcId="{431D6740-8682-4FFD-BD75-7F2FFD26DBD9}" destId="{74F16FCC-178C-4853-8EC4-29A4338F9196}" srcOrd="2" destOrd="0" presId="urn:microsoft.com/office/officeart/2018/2/layout/IconCircleList"/>
    <dgm:cxn modelId="{04309E97-3002-4B1B-B143-076A004B5015}" type="presParOf" srcId="{431D6740-8682-4FFD-BD75-7F2FFD26DBD9}" destId="{3663E719-16A0-417C-9FE0-8E490C91A27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13769D-AEF0-40C9-A4DB-269B7B682B3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B31E8C-81C2-47D1-A2C3-96015B49F7BC}">
      <dgm:prSet/>
      <dgm:spPr/>
      <dgm:t>
        <a:bodyPr/>
        <a:lstStyle/>
        <a:p>
          <a:r>
            <a:rPr lang="en-US" dirty="0"/>
            <a:t>Conduct a provider inventory and identify shortfalls via current or 3-5 year business transition issues</a:t>
          </a:r>
        </a:p>
      </dgm:t>
    </dgm:pt>
    <dgm:pt modelId="{31F8082C-84CD-424C-BA2F-37532A9713B6}" type="parTrans" cxnId="{13DB44E8-85BC-43A4-ACCE-C471F7188AD2}">
      <dgm:prSet/>
      <dgm:spPr/>
      <dgm:t>
        <a:bodyPr/>
        <a:lstStyle/>
        <a:p>
          <a:endParaRPr lang="en-US"/>
        </a:p>
      </dgm:t>
    </dgm:pt>
    <dgm:pt modelId="{69BED642-38FE-4F4B-8BA8-8EAFDDD53BBD}" type="sibTrans" cxnId="{13DB44E8-85BC-43A4-ACCE-C471F7188AD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3E43A3B-24EF-4782-8347-5813441F8265}">
      <dgm:prSet/>
      <dgm:spPr/>
      <dgm:t>
        <a:bodyPr/>
        <a:lstStyle/>
        <a:p>
          <a:r>
            <a:rPr lang="en-US" dirty="0"/>
            <a:t>Reserve funding and partner with the Governor’s office, STE, and the high school to establish “Build Huron” trades education and tuition/training incentives at CTE and HHS</a:t>
          </a:r>
        </a:p>
      </dgm:t>
    </dgm:pt>
    <dgm:pt modelId="{C91339CB-AC79-4670-84B0-55436E7DAFB9}" type="parTrans" cxnId="{98E01DC6-B1AA-4919-8B16-C08B22063077}">
      <dgm:prSet/>
      <dgm:spPr/>
      <dgm:t>
        <a:bodyPr/>
        <a:lstStyle/>
        <a:p>
          <a:endParaRPr lang="en-US"/>
        </a:p>
      </dgm:t>
    </dgm:pt>
    <dgm:pt modelId="{D825AF28-616C-480D-AFC9-34A7E053C163}" type="sibTrans" cxnId="{98E01DC6-B1AA-4919-8B16-C08B2206307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2DE64D4-7C66-4B45-BBF6-F993CBDA261E}">
      <dgm:prSet/>
      <dgm:spPr/>
      <dgm:t>
        <a:bodyPr/>
        <a:lstStyle/>
        <a:p>
          <a:r>
            <a:rPr lang="en-US" dirty="0"/>
            <a:t>Offset wages to allow for paid summer and year-long apprenticeships for high school students and unemployed/under-employed community members interested in the trades</a:t>
          </a:r>
        </a:p>
      </dgm:t>
    </dgm:pt>
    <dgm:pt modelId="{7FC50E44-07BB-408F-AB39-B7CD9C7A6CF3}" type="parTrans" cxnId="{06EBB5CC-9281-4EB8-8DAA-C92431FE9A47}">
      <dgm:prSet/>
      <dgm:spPr/>
      <dgm:t>
        <a:bodyPr/>
        <a:lstStyle/>
        <a:p>
          <a:endParaRPr lang="en-US"/>
        </a:p>
      </dgm:t>
    </dgm:pt>
    <dgm:pt modelId="{71415039-6164-4B94-A010-61038D87FD7D}" type="sibTrans" cxnId="{06EBB5CC-9281-4EB8-8DAA-C92431FE9A4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BDA9094-FF7D-44A9-9771-6BC4E370A0EE}">
      <dgm:prSet/>
      <dgm:spPr/>
      <dgm:t>
        <a:bodyPr/>
        <a:lstStyle/>
        <a:p>
          <a:r>
            <a:rPr lang="en-US" dirty="0"/>
            <a:t>Establish a high-dollar scholarship fund for HHS graduates pursuing priority trades and tie with apprentice programs with established and/or transitioning trades businesses in-community</a:t>
          </a:r>
        </a:p>
      </dgm:t>
    </dgm:pt>
    <dgm:pt modelId="{1D9F1CF2-18FD-427C-B1EE-D4C94C43255D}" type="parTrans" cxnId="{80104090-EA49-43AC-9E66-DA96E1A605B4}">
      <dgm:prSet/>
      <dgm:spPr/>
      <dgm:t>
        <a:bodyPr/>
        <a:lstStyle/>
        <a:p>
          <a:endParaRPr lang="en-US"/>
        </a:p>
      </dgm:t>
    </dgm:pt>
    <dgm:pt modelId="{1540FC2E-8909-4620-8175-13AAEA42CB09}" type="sibTrans" cxnId="{80104090-EA49-43AC-9E66-DA96E1A605B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D7A083CB-3862-489F-BFBB-4CC56E7CBEFF}">
      <dgm:prSet/>
      <dgm:spPr/>
      <dgm:t>
        <a:bodyPr/>
        <a:lstStyle/>
        <a:p>
          <a:r>
            <a:rPr lang="en-US"/>
            <a:t>Create “stay” incentives after 2, 5, and 10 years that not just offset tuition, but bonus the individual for staying in-community</a:t>
          </a:r>
        </a:p>
      </dgm:t>
    </dgm:pt>
    <dgm:pt modelId="{BBFF0AB3-9187-43AF-9D34-15FF09C4BE4F}" type="parTrans" cxnId="{9E58BF38-A471-4E81-B752-2115114CEAE2}">
      <dgm:prSet/>
      <dgm:spPr/>
      <dgm:t>
        <a:bodyPr/>
        <a:lstStyle/>
        <a:p>
          <a:endParaRPr lang="en-US"/>
        </a:p>
      </dgm:t>
    </dgm:pt>
    <dgm:pt modelId="{3C2ECAF1-4C59-4C98-B4A2-FB9E22AFC2FF}" type="sibTrans" cxnId="{9E58BF38-A471-4E81-B752-2115114CEAE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D7683478-A1E6-49A5-9FEB-8A9735C73579}">
      <dgm:prSet/>
      <dgm:spPr/>
      <dgm:t>
        <a:bodyPr/>
        <a:lstStyle/>
        <a:p>
          <a:r>
            <a:rPr lang="en-US" dirty="0"/>
            <a:t>Focus on underrepresented minority and immigrant youth and young people with parents still in-community or individuals desiring to transition out of current jobs</a:t>
          </a:r>
        </a:p>
      </dgm:t>
    </dgm:pt>
    <dgm:pt modelId="{E64B41BE-2DC1-4F7C-A6EA-D3AD33A92B29}" type="parTrans" cxnId="{4398442A-29BA-45F0-A2FF-EB5CEEDDA559}">
      <dgm:prSet/>
      <dgm:spPr/>
      <dgm:t>
        <a:bodyPr/>
        <a:lstStyle/>
        <a:p>
          <a:endParaRPr lang="en-US"/>
        </a:p>
      </dgm:t>
    </dgm:pt>
    <dgm:pt modelId="{56BBDA64-A9F2-4910-BAD2-8C55154653D6}" type="sibTrans" cxnId="{4398442A-29BA-45F0-A2FF-EB5CEEDDA559}">
      <dgm:prSet phldrT="6" phldr="0"/>
      <dgm:spPr/>
      <dgm:t>
        <a:bodyPr/>
        <a:lstStyle/>
        <a:p>
          <a:endParaRPr lang="en-US" dirty="0"/>
        </a:p>
      </dgm:t>
    </dgm:pt>
    <dgm:pt modelId="{110F3D1F-4A34-45A2-AD0D-285193812EB9}" type="pres">
      <dgm:prSet presAssocID="{5C13769D-AEF0-40C9-A4DB-269B7B682B36}" presName="Name0" presStyleCnt="0">
        <dgm:presLayoutVars>
          <dgm:dir/>
          <dgm:resizeHandles val="exact"/>
        </dgm:presLayoutVars>
      </dgm:prSet>
      <dgm:spPr/>
    </dgm:pt>
    <dgm:pt modelId="{3E4D195D-B9CF-4600-B1BC-61556DFB0AA9}" type="pres">
      <dgm:prSet presAssocID="{93B31E8C-81C2-47D1-A2C3-96015B49F7BC}" presName="node" presStyleLbl="node1" presStyleIdx="0" presStyleCnt="6">
        <dgm:presLayoutVars>
          <dgm:bulletEnabled val="1"/>
        </dgm:presLayoutVars>
      </dgm:prSet>
      <dgm:spPr/>
    </dgm:pt>
    <dgm:pt modelId="{294F02DD-3844-43FD-80CA-99EE389DF09F}" type="pres">
      <dgm:prSet presAssocID="{69BED642-38FE-4F4B-8BA8-8EAFDDD53BBD}" presName="sibTrans" presStyleLbl="sibTrans1D1" presStyleIdx="0" presStyleCnt="5"/>
      <dgm:spPr/>
    </dgm:pt>
    <dgm:pt modelId="{BF1969AE-BE78-4B95-8A4A-FCF68CA06524}" type="pres">
      <dgm:prSet presAssocID="{69BED642-38FE-4F4B-8BA8-8EAFDDD53BBD}" presName="connectorText" presStyleLbl="sibTrans1D1" presStyleIdx="0" presStyleCnt="5"/>
      <dgm:spPr/>
    </dgm:pt>
    <dgm:pt modelId="{6B485609-9046-4D5D-9C31-79E248D05ECA}" type="pres">
      <dgm:prSet presAssocID="{93E43A3B-24EF-4782-8347-5813441F8265}" presName="node" presStyleLbl="node1" presStyleIdx="1" presStyleCnt="6">
        <dgm:presLayoutVars>
          <dgm:bulletEnabled val="1"/>
        </dgm:presLayoutVars>
      </dgm:prSet>
      <dgm:spPr/>
    </dgm:pt>
    <dgm:pt modelId="{E94E6293-D831-4420-A61C-E080D000BC70}" type="pres">
      <dgm:prSet presAssocID="{D825AF28-616C-480D-AFC9-34A7E053C163}" presName="sibTrans" presStyleLbl="sibTrans1D1" presStyleIdx="1" presStyleCnt="5"/>
      <dgm:spPr/>
    </dgm:pt>
    <dgm:pt modelId="{F39F019F-FA28-46CD-88EF-F995C8D25EF3}" type="pres">
      <dgm:prSet presAssocID="{D825AF28-616C-480D-AFC9-34A7E053C163}" presName="connectorText" presStyleLbl="sibTrans1D1" presStyleIdx="1" presStyleCnt="5"/>
      <dgm:spPr/>
    </dgm:pt>
    <dgm:pt modelId="{8A775F8C-1CD2-45D1-B005-125BA69509C9}" type="pres">
      <dgm:prSet presAssocID="{E2DE64D4-7C66-4B45-BBF6-F993CBDA261E}" presName="node" presStyleLbl="node1" presStyleIdx="2" presStyleCnt="6">
        <dgm:presLayoutVars>
          <dgm:bulletEnabled val="1"/>
        </dgm:presLayoutVars>
      </dgm:prSet>
      <dgm:spPr/>
    </dgm:pt>
    <dgm:pt modelId="{4D818F40-F919-4C9D-B17E-04ACA0B77C18}" type="pres">
      <dgm:prSet presAssocID="{71415039-6164-4B94-A010-61038D87FD7D}" presName="sibTrans" presStyleLbl="sibTrans1D1" presStyleIdx="2" presStyleCnt="5"/>
      <dgm:spPr/>
    </dgm:pt>
    <dgm:pt modelId="{B77C4916-CC0F-4DBB-9FB8-E1D443634041}" type="pres">
      <dgm:prSet presAssocID="{71415039-6164-4B94-A010-61038D87FD7D}" presName="connectorText" presStyleLbl="sibTrans1D1" presStyleIdx="2" presStyleCnt="5"/>
      <dgm:spPr/>
    </dgm:pt>
    <dgm:pt modelId="{C65F8B36-3724-4C6B-8240-F9508838CC1A}" type="pres">
      <dgm:prSet presAssocID="{DBDA9094-FF7D-44A9-9771-6BC4E370A0EE}" presName="node" presStyleLbl="node1" presStyleIdx="3" presStyleCnt="6">
        <dgm:presLayoutVars>
          <dgm:bulletEnabled val="1"/>
        </dgm:presLayoutVars>
      </dgm:prSet>
      <dgm:spPr/>
    </dgm:pt>
    <dgm:pt modelId="{75DA17BB-CD31-47C0-85A3-B74C9CC7793D}" type="pres">
      <dgm:prSet presAssocID="{1540FC2E-8909-4620-8175-13AAEA42CB09}" presName="sibTrans" presStyleLbl="sibTrans1D1" presStyleIdx="3" presStyleCnt="5"/>
      <dgm:spPr/>
    </dgm:pt>
    <dgm:pt modelId="{EF49DF29-228F-4571-8705-B6D865C87B10}" type="pres">
      <dgm:prSet presAssocID="{1540FC2E-8909-4620-8175-13AAEA42CB09}" presName="connectorText" presStyleLbl="sibTrans1D1" presStyleIdx="3" presStyleCnt="5"/>
      <dgm:spPr/>
    </dgm:pt>
    <dgm:pt modelId="{9B06ED81-DAB7-451C-99AE-88E6F216F21F}" type="pres">
      <dgm:prSet presAssocID="{D7A083CB-3862-489F-BFBB-4CC56E7CBEFF}" presName="node" presStyleLbl="node1" presStyleIdx="4" presStyleCnt="6">
        <dgm:presLayoutVars>
          <dgm:bulletEnabled val="1"/>
        </dgm:presLayoutVars>
      </dgm:prSet>
      <dgm:spPr/>
    </dgm:pt>
    <dgm:pt modelId="{888FD0A1-45EC-443F-8FFF-551EAB9B7EBB}" type="pres">
      <dgm:prSet presAssocID="{3C2ECAF1-4C59-4C98-B4A2-FB9E22AFC2FF}" presName="sibTrans" presStyleLbl="sibTrans1D1" presStyleIdx="4" presStyleCnt="5"/>
      <dgm:spPr/>
    </dgm:pt>
    <dgm:pt modelId="{792150A1-97B7-4985-8550-77EE1FCF0BA4}" type="pres">
      <dgm:prSet presAssocID="{3C2ECAF1-4C59-4C98-B4A2-FB9E22AFC2FF}" presName="connectorText" presStyleLbl="sibTrans1D1" presStyleIdx="4" presStyleCnt="5"/>
      <dgm:spPr/>
    </dgm:pt>
    <dgm:pt modelId="{9304DAAE-001D-4BA1-AF9C-B9CB25B73C0D}" type="pres">
      <dgm:prSet presAssocID="{D7683478-A1E6-49A5-9FEB-8A9735C73579}" presName="node" presStyleLbl="node1" presStyleIdx="5" presStyleCnt="6">
        <dgm:presLayoutVars>
          <dgm:bulletEnabled val="1"/>
        </dgm:presLayoutVars>
      </dgm:prSet>
      <dgm:spPr/>
    </dgm:pt>
  </dgm:ptLst>
  <dgm:cxnLst>
    <dgm:cxn modelId="{4398442A-29BA-45F0-A2FF-EB5CEEDDA559}" srcId="{5C13769D-AEF0-40C9-A4DB-269B7B682B36}" destId="{D7683478-A1E6-49A5-9FEB-8A9735C73579}" srcOrd="5" destOrd="0" parTransId="{E64B41BE-2DC1-4F7C-A6EA-D3AD33A92B29}" sibTransId="{56BBDA64-A9F2-4910-BAD2-8C55154653D6}"/>
    <dgm:cxn modelId="{592A532D-8626-433F-A631-8B95CFB01F2A}" type="presOf" srcId="{D825AF28-616C-480D-AFC9-34A7E053C163}" destId="{F39F019F-FA28-46CD-88EF-F995C8D25EF3}" srcOrd="1" destOrd="0" presId="urn:microsoft.com/office/officeart/2016/7/layout/RepeatingBendingProcessNew"/>
    <dgm:cxn modelId="{9E58BF38-A471-4E81-B752-2115114CEAE2}" srcId="{5C13769D-AEF0-40C9-A4DB-269B7B682B36}" destId="{D7A083CB-3862-489F-BFBB-4CC56E7CBEFF}" srcOrd="4" destOrd="0" parTransId="{BBFF0AB3-9187-43AF-9D34-15FF09C4BE4F}" sibTransId="{3C2ECAF1-4C59-4C98-B4A2-FB9E22AFC2FF}"/>
    <dgm:cxn modelId="{96B0865F-A12D-4891-B9CA-242F357D0D50}" type="presOf" srcId="{DBDA9094-FF7D-44A9-9771-6BC4E370A0EE}" destId="{C65F8B36-3724-4C6B-8240-F9508838CC1A}" srcOrd="0" destOrd="0" presId="urn:microsoft.com/office/officeart/2016/7/layout/RepeatingBendingProcessNew"/>
    <dgm:cxn modelId="{1940A96D-1D29-4947-83C9-1A385EB07997}" type="presOf" srcId="{1540FC2E-8909-4620-8175-13AAEA42CB09}" destId="{EF49DF29-228F-4571-8705-B6D865C87B10}" srcOrd="1" destOrd="0" presId="urn:microsoft.com/office/officeart/2016/7/layout/RepeatingBendingProcessNew"/>
    <dgm:cxn modelId="{779A366F-5F27-44A2-B0D7-41AE6DF43F75}" type="presOf" srcId="{69BED642-38FE-4F4B-8BA8-8EAFDDD53BBD}" destId="{BF1969AE-BE78-4B95-8A4A-FCF68CA06524}" srcOrd="1" destOrd="0" presId="urn:microsoft.com/office/officeart/2016/7/layout/RepeatingBendingProcessNew"/>
    <dgm:cxn modelId="{A76DE371-4AD8-48ED-9C7A-06C2FB546884}" type="presOf" srcId="{93E43A3B-24EF-4782-8347-5813441F8265}" destId="{6B485609-9046-4D5D-9C31-79E248D05ECA}" srcOrd="0" destOrd="0" presId="urn:microsoft.com/office/officeart/2016/7/layout/RepeatingBendingProcessNew"/>
    <dgm:cxn modelId="{E678B17E-4EF1-4604-B163-97786148CE0A}" type="presOf" srcId="{E2DE64D4-7C66-4B45-BBF6-F993CBDA261E}" destId="{8A775F8C-1CD2-45D1-B005-125BA69509C9}" srcOrd="0" destOrd="0" presId="urn:microsoft.com/office/officeart/2016/7/layout/RepeatingBendingProcessNew"/>
    <dgm:cxn modelId="{80104090-EA49-43AC-9E66-DA96E1A605B4}" srcId="{5C13769D-AEF0-40C9-A4DB-269B7B682B36}" destId="{DBDA9094-FF7D-44A9-9771-6BC4E370A0EE}" srcOrd="3" destOrd="0" parTransId="{1D9F1CF2-18FD-427C-B1EE-D4C94C43255D}" sibTransId="{1540FC2E-8909-4620-8175-13AAEA42CB09}"/>
    <dgm:cxn modelId="{F59B949B-2ADC-4D20-8B97-B12EBC091D45}" type="presOf" srcId="{69BED642-38FE-4F4B-8BA8-8EAFDDD53BBD}" destId="{294F02DD-3844-43FD-80CA-99EE389DF09F}" srcOrd="0" destOrd="0" presId="urn:microsoft.com/office/officeart/2016/7/layout/RepeatingBendingProcessNew"/>
    <dgm:cxn modelId="{A175AFAC-A8C9-4024-A9BB-E1D9E6FAC95C}" type="presOf" srcId="{D7A083CB-3862-489F-BFBB-4CC56E7CBEFF}" destId="{9B06ED81-DAB7-451C-99AE-88E6F216F21F}" srcOrd="0" destOrd="0" presId="urn:microsoft.com/office/officeart/2016/7/layout/RepeatingBendingProcessNew"/>
    <dgm:cxn modelId="{2BE384B1-B9CF-4628-B18B-915A2B64A67F}" type="presOf" srcId="{3C2ECAF1-4C59-4C98-B4A2-FB9E22AFC2FF}" destId="{792150A1-97B7-4985-8550-77EE1FCF0BA4}" srcOrd="1" destOrd="0" presId="urn:microsoft.com/office/officeart/2016/7/layout/RepeatingBendingProcessNew"/>
    <dgm:cxn modelId="{908403B3-24BA-49B9-9383-6B89476B225F}" type="presOf" srcId="{71415039-6164-4B94-A010-61038D87FD7D}" destId="{4D818F40-F919-4C9D-B17E-04ACA0B77C18}" srcOrd="0" destOrd="0" presId="urn:microsoft.com/office/officeart/2016/7/layout/RepeatingBendingProcessNew"/>
    <dgm:cxn modelId="{837706B3-7B5D-4D85-9F5F-8219D9259477}" type="presOf" srcId="{93B31E8C-81C2-47D1-A2C3-96015B49F7BC}" destId="{3E4D195D-B9CF-4600-B1BC-61556DFB0AA9}" srcOrd="0" destOrd="0" presId="urn:microsoft.com/office/officeart/2016/7/layout/RepeatingBendingProcessNew"/>
    <dgm:cxn modelId="{4D3591BA-FDC8-40A4-8D81-14DA0EF4862F}" type="presOf" srcId="{3C2ECAF1-4C59-4C98-B4A2-FB9E22AFC2FF}" destId="{888FD0A1-45EC-443F-8FFF-551EAB9B7EBB}" srcOrd="0" destOrd="0" presId="urn:microsoft.com/office/officeart/2016/7/layout/RepeatingBendingProcessNew"/>
    <dgm:cxn modelId="{E2DEF5BC-A484-4816-A64C-BDA2EB3FD9F8}" type="presOf" srcId="{71415039-6164-4B94-A010-61038D87FD7D}" destId="{B77C4916-CC0F-4DBB-9FB8-E1D443634041}" srcOrd="1" destOrd="0" presId="urn:microsoft.com/office/officeart/2016/7/layout/RepeatingBendingProcessNew"/>
    <dgm:cxn modelId="{98E01DC6-B1AA-4919-8B16-C08B22063077}" srcId="{5C13769D-AEF0-40C9-A4DB-269B7B682B36}" destId="{93E43A3B-24EF-4782-8347-5813441F8265}" srcOrd="1" destOrd="0" parTransId="{C91339CB-AC79-4670-84B0-55436E7DAFB9}" sibTransId="{D825AF28-616C-480D-AFC9-34A7E053C163}"/>
    <dgm:cxn modelId="{FA5A44C6-D4F8-4D6F-8DB7-A6D2C3107383}" type="presOf" srcId="{D7683478-A1E6-49A5-9FEB-8A9735C73579}" destId="{9304DAAE-001D-4BA1-AF9C-B9CB25B73C0D}" srcOrd="0" destOrd="0" presId="urn:microsoft.com/office/officeart/2016/7/layout/RepeatingBendingProcessNew"/>
    <dgm:cxn modelId="{06EBB5CC-9281-4EB8-8DAA-C92431FE9A47}" srcId="{5C13769D-AEF0-40C9-A4DB-269B7B682B36}" destId="{E2DE64D4-7C66-4B45-BBF6-F993CBDA261E}" srcOrd="2" destOrd="0" parTransId="{7FC50E44-07BB-408F-AB39-B7CD9C7A6CF3}" sibTransId="{71415039-6164-4B94-A010-61038D87FD7D}"/>
    <dgm:cxn modelId="{851A03E0-BDE9-49AE-B238-66F3C4B71731}" type="presOf" srcId="{1540FC2E-8909-4620-8175-13AAEA42CB09}" destId="{75DA17BB-CD31-47C0-85A3-B74C9CC7793D}" srcOrd="0" destOrd="0" presId="urn:microsoft.com/office/officeart/2016/7/layout/RepeatingBendingProcessNew"/>
    <dgm:cxn modelId="{13DB44E8-85BC-43A4-ACCE-C471F7188AD2}" srcId="{5C13769D-AEF0-40C9-A4DB-269B7B682B36}" destId="{93B31E8C-81C2-47D1-A2C3-96015B49F7BC}" srcOrd="0" destOrd="0" parTransId="{31F8082C-84CD-424C-BA2F-37532A9713B6}" sibTransId="{69BED642-38FE-4F4B-8BA8-8EAFDDD53BBD}"/>
    <dgm:cxn modelId="{DC44B9EA-B608-470C-97C1-A22F95868789}" type="presOf" srcId="{5C13769D-AEF0-40C9-A4DB-269B7B682B36}" destId="{110F3D1F-4A34-45A2-AD0D-285193812EB9}" srcOrd="0" destOrd="0" presId="urn:microsoft.com/office/officeart/2016/7/layout/RepeatingBendingProcessNew"/>
    <dgm:cxn modelId="{4D68A5EE-5C1C-434F-964B-E35BEF7EED5E}" type="presOf" srcId="{D825AF28-616C-480D-AFC9-34A7E053C163}" destId="{E94E6293-D831-4420-A61C-E080D000BC70}" srcOrd="0" destOrd="0" presId="urn:microsoft.com/office/officeart/2016/7/layout/RepeatingBendingProcessNew"/>
    <dgm:cxn modelId="{0921D6BD-318A-44C8-B2A7-B8A935D4FA94}" type="presParOf" srcId="{110F3D1F-4A34-45A2-AD0D-285193812EB9}" destId="{3E4D195D-B9CF-4600-B1BC-61556DFB0AA9}" srcOrd="0" destOrd="0" presId="urn:microsoft.com/office/officeart/2016/7/layout/RepeatingBendingProcessNew"/>
    <dgm:cxn modelId="{F997B523-4D85-4B82-897C-8C5AB1A2058A}" type="presParOf" srcId="{110F3D1F-4A34-45A2-AD0D-285193812EB9}" destId="{294F02DD-3844-43FD-80CA-99EE389DF09F}" srcOrd="1" destOrd="0" presId="urn:microsoft.com/office/officeart/2016/7/layout/RepeatingBendingProcessNew"/>
    <dgm:cxn modelId="{114287F8-0A67-423A-AC88-AF4748414B3E}" type="presParOf" srcId="{294F02DD-3844-43FD-80CA-99EE389DF09F}" destId="{BF1969AE-BE78-4B95-8A4A-FCF68CA06524}" srcOrd="0" destOrd="0" presId="urn:microsoft.com/office/officeart/2016/7/layout/RepeatingBendingProcessNew"/>
    <dgm:cxn modelId="{E3B0B850-0409-4D41-99A0-FDD4363A6681}" type="presParOf" srcId="{110F3D1F-4A34-45A2-AD0D-285193812EB9}" destId="{6B485609-9046-4D5D-9C31-79E248D05ECA}" srcOrd="2" destOrd="0" presId="urn:microsoft.com/office/officeart/2016/7/layout/RepeatingBendingProcessNew"/>
    <dgm:cxn modelId="{E7C8F216-FD0C-4645-8C8E-EF4331B50C9D}" type="presParOf" srcId="{110F3D1F-4A34-45A2-AD0D-285193812EB9}" destId="{E94E6293-D831-4420-A61C-E080D000BC70}" srcOrd="3" destOrd="0" presId="urn:microsoft.com/office/officeart/2016/7/layout/RepeatingBendingProcessNew"/>
    <dgm:cxn modelId="{3CF50914-B542-4F0E-956D-DF1D6C8370EB}" type="presParOf" srcId="{E94E6293-D831-4420-A61C-E080D000BC70}" destId="{F39F019F-FA28-46CD-88EF-F995C8D25EF3}" srcOrd="0" destOrd="0" presId="urn:microsoft.com/office/officeart/2016/7/layout/RepeatingBendingProcessNew"/>
    <dgm:cxn modelId="{DB027FFF-8630-4209-B451-F99A32DF8003}" type="presParOf" srcId="{110F3D1F-4A34-45A2-AD0D-285193812EB9}" destId="{8A775F8C-1CD2-45D1-B005-125BA69509C9}" srcOrd="4" destOrd="0" presId="urn:microsoft.com/office/officeart/2016/7/layout/RepeatingBendingProcessNew"/>
    <dgm:cxn modelId="{7C559662-A981-429A-B98F-90BD76B5D76B}" type="presParOf" srcId="{110F3D1F-4A34-45A2-AD0D-285193812EB9}" destId="{4D818F40-F919-4C9D-B17E-04ACA0B77C18}" srcOrd="5" destOrd="0" presId="urn:microsoft.com/office/officeart/2016/7/layout/RepeatingBendingProcessNew"/>
    <dgm:cxn modelId="{7EB40A9E-53CE-4D43-84CC-4F1856943EAE}" type="presParOf" srcId="{4D818F40-F919-4C9D-B17E-04ACA0B77C18}" destId="{B77C4916-CC0F-4DBB-9FB8-E1D443634041}" srcOrd="0" destOrd="0" presId="urn:microsoft.com/office/officeart/2016/7/layout/RepeatingBendingProcessNew"/>
    <dgm:cxn modelId="{C4BF7B25-3ECB-40D3-872A-FF0349164FF8}" type="presParOf" srcId="{110F3D1F-4A34-45A2-AD0D-285193812EB9}" destId="{C65F8B36-3724-4C6B-8240-F9508838CC1A}" srcOrd="6" destOrd="0" presId="urn:microsoft.com/office/officeart/2016/7/layout/RepeatingBendingProcessNew"/>
    <dgm:cxn modelId="{FD7713E8-3708-4FD7-A40B-7DAE01C28442}" type="presParOf" srcId="{110F3D1F-4A34-45A2-AD0D-285193812EB9}" destId="{75DA17BB-CD31-47C0-85A3-B74C9CC7793D}" srcOrd="7" destOrd="0" presId="urn:microsoft.com/office/officeart/2016/7/layout/RepeatingBendingProcessNew"/>
    <dgm:cxn modelId="{EC373EA4-5251-47EF-BE4B-DEBD93999031}" type="presParOf" srcId="{75DA17BB-CD31-47C0-85A3-B74C9CC7793D}" destId="{EF49DF29-228F-4571-8705-B6D865C87B10}" srcOrd="0" destOrd="0" presId="urn:microsoft.com/office/officeart/2016/7/layout/RepeatingBendingProcessNew"/>
    <dgm:cxn modelId="{0621E765-E556-4A72-81A3-33A02402ADA6}" type="presParOf" srcId="{110F3D1F-4A34-45A2-AD0D-285193812EB9}" destId="{9B06ED81-DAB7-451C-99AE-88E6F216F21F}" srcOrd="8" destOrd="0" presId="urn:microsoft.com/office/officeart/2016/7/layout/RepeatingBendingProcessNew"/>
    <dgm:cxn modelId="{2723664D-D3D0-42EE-9D13-06063D04D54D}" type="presParOf" srcId="{110F3D1F-4A34-45A2-AD0D-285193812EB9}" destId="{888FD0A1-45EC-443F-8FFF-551EAB9B7EBB}" srcOrd="9" destOrd="0" presId="urn:microsoft.com/office/officeart/2016/7/layout/RepeatingBendingProcessNew"/>
    <dgm:cxn modelId="{E7D9DA2F-A246-404D-8B82-BF50DEF9F84D}" type="presParOf" srcId="{888FD0A1-45EC-443F-8FFF-551EAB9B7EBB}" destId="{792150A1-97B7-4985-8550-77EE1FCF0BA4}" srcOrd="0" destOrd="0" presId="urn:microsoft.com/office/officeart/2016/7/layout/RepeatingBendingProcessNew"/>
    <dgm:cxn modelId="{781CEC6F-970C-438E-A6DB-C914DCCBD1E7}" type="presParOf" srcId="{110F3D1F-4A34-45A2-AD0D-285193812EB9}" destId="{9304DAAE-001D-4BA1-AF9C-B9CB25B73C0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A9F42D-CA5D-4D39-A588-A8DDDE267E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7180405-3E6F-4A26-8961-144A70BD53EE}">
      <dgm:prSet/>
      <dgm:spPr/>
      <dgm:t>
        <a:bodyPr/>
        <a:lstStyle/>
        <a:p>
          <a:pPr>
            <a:defRPr cap="all"/>
          </a:pPr>
          <a:r>
            <a:rPr lang="en-US"/>
            <a:t>Inventory of trades providers and transition plans</a:t>
          </a:r>
        </a:p>
      </dgm:t>
    </dgm:pt>
    <dgm:pt modelId="{F0289498-ED72-484C-B96C-2439F8B09C10}" type="parTrans" cxnId="{1F74C002-F079-48FC-9D06-674DDB5F23AA}">
      <dgm:prSet/>
      <dgm:spPr/>
      <dgm:t>
        <a:bodyPr/>
        <a:lstStyle/>
        <a:p>
          <a:endParaRPr lang="en-US"/>
        </a:p>
      </dgm:t>
    </dgm:pt>
    <dgm:pt modelId="{2ECC4246-7E6D-48F9-8FCC-10BEC1D92EA8}" type="sibTrans" cxnId="{1F74C002-F079-48FC-9D06-674DDB5F23AA}">
      <dgm:prSet/>
      <dgm:spPr/>
      <dgm:t>
        <a:bodyPr/>
        <a:lstStyle/>
        <a:p>
          <a:endParaRPr lang="en-US"/>
        </a:p>
      </dgm:t>
    </dgm:pt>
    <dgm:pt modelId="{93B4D628-8DD3-448A-838F-25E0B5A0BFEA}">
      <dgm:prSet/>
      <dgm:spPr/>
      <dgm:t>
        <a:bodyPr/>
        <a:lstStyle/>
        <a:p>
          <a:pPr>
            <a:defRPr cap="all"/>
          </a:pPr>
          <a:r>
            <a:rPr lang="en-US" dirty="0"/>
            <a:t>Establishment of an apprenticeship program for HHS and community members interested in the trades (# of businesses and individuals participating)</a:t>
          </a:r>
        </a:p>
      </dgm:t>
    </dgm:pt>
    <dgm:pt modelId="{518EE9A4-06F9-4001-8E64-254E1700BF6F}" type="parTrans" cxnId="{BB390DCA-756F-4EDF-B189-0D1F6A071368}">
      <dgm:prSet/>
      <dgm:spPr/>
      <dgm:t>
        <a:bodyPr/>
        <a:lstStyle/>
        <a:p>
          <a:endParaRPr lang="en-US"/>
        </a:p>
      </dgm:t>
    </dgm:pt>
    <dgm:pt modelId="{13A76BF9-3CC3-4E0E-8C6D-C0ACCC2F5A9B}" type="sibTrans" cxnId="{BB390DCA-756F-4EDF-B189-0D1F6A071368}">
      <dgm:prSet/>
      <dgm:spPr/>
      <dgm:t>
        <a:bodyPr/>
        <a:lstStyle/>
        <a:p>
          <a:endParaRPr lang="en-US"/>
        </a:p>
      </dgm:t>
    </dgm:pt>
    <dgm:pt modelId="{60CFB387-255D-44D5-B4CF-E385D7E58924}">
      <dgm:prSet/>
      <dgm:spPr/>
      <dgm:t>
        <a:bodyPr/>
        <a:lstStyle/>
        <a:p>
          <a:pPr>
            <a:defRPr cap="all"/>
          </a:pPr>
          <a:r>
            <a:rPr lang="en-US"/>
            <a:t>$ reserved and distributed for trades education in- and out of community</a:t>
          </a:r>
        </a:p>
      </dgm:t>
    </dgm:pt>
    <dgm:pt modelId="{5F7311AB-8744-47F6-8552-1264FE60A775}" type="parTrans" cxnId="{E24488EC-E229-4E3D-B03A-3265EB356089}">
      <dgm:prSet/>
      <dgm:spPr/>
      <dgm:t>
        <a:bodyPr/>
        <a:lstStyle/>
        <a:p>
          <a:endParaRPr lang="en-US"/>
        </a:p>
      </dgm:t>
    </dgm:pt>
    <dgm:pt modelId="{ED9AD8EA-7CBA-42E3-A92C-84E7B3F7C4A1}" type="sibTrans" cxnId="{E24488EC-E229-4E3D-B03A-3265EB356089}">
      <dgm:prSet/>
      <dgm:spPr/>
      <dgm:t>
        <a:bodyPr/>
        <a:lstStyle/>
        <a:p>
          <a:endParaRPr lang="en-US"/>
        </a:p>
      </dgm:t>
    </dgm:pt>
    <dgm:pt modelId="{0D18B217-4790-4B8D-85D2-A5632711F30F}">
      <dgm:prSet/>
      <dgm:spPr/>
      <dgm:t>
        <a:bodyPr/>
        <a:lstStyle/>
        <a:p>
          <a:pPr>
            <a:defRPr cap="all"/>
          </a:pPr>
          <a:r>
            <a:rPr lang="en-US" dirty="0"/>
            <a:t>Existing businesses successfully transitioned or replaced</a:t>
          </a:r>
        </a:p>
      </dgm:t>
    </dgm:pt>
    <dgm:pt modelId="{6F1F6ED5-5BB4-41B9-B450-B9A0B0A12FAE}" type="parTrans" cxnId="{660EC1FA-9C40-4611-9D8B-16FCBC57E026}">
      <dgm:prSet/>
      <dgm:spPr/>
      <dgm:t>
        <a:bodyPr/>
        <a:lstStyle/>
        <a:p>
          <a:endParaRPr lang="en-US"/>
        </a:p>
      </dgm:t>
    </dgm:pt>
    <dgm:pt modelId="{B23B0F77-EAB1-4C41-B687-5A9EBB173A3F}" type="sibTrans" cxnId="{660EC1FA-9C40-4611-9D8B-16FCBC57E026}">
      <dgm:prSet/>
      <dgm:spPr/>
      <dgm:t>
        <a:bodyPr/>
        <a:lstStyle/>
        <a:p>
          <a:endParaRPr lang="en-US"/>
        </a:p>
      </dgm:t>
    </dgm:pt>
    <dgm:pt modelId="{08028125-8FA2-427B-B928-72762DA4C1BD}">
      <dgm:prSet/>
      <dgm:spPr/>
      <dgm:t>
        <a:bodyPr/>
        <a:lstStyle/>
        <a:p>
          <a:pPr>
            <a:defRPr cap="all"/>
          </a:pPr>
          <a:r>
            <a:rPr lang="en-US"/>
            <a:t>Increased number of available downtown and affordable apartments</a:t>
          </a:r>
        </a:p>
      </dgm:t>
    </dgm:pt>
    <dgm:pt modelId="{13C81E78-B7A8-4C47-99B0-6C9353CD8439}" type="parTrans" cxnId="{3E979405-E28C-4282-B49B-5E1471075B00}">
      <dgm:prSet/>
      <dgm:spPr/>
      <dgm:t>
        <a:bodyPr/>
        <a:lstStyle/>
        <a:p>
          <a:endParaRPr lang="en-US"/>
        </a:p>
      </dgm:t>
    </dgm:pt>
    <dgm:pt modelId="{D76B5536-2B15-4E8D-A4A0-ED205BF23087}" type="sibTrans" cxnId="{3E979405-E28C-4282-B49B-5E1471075B00}">
      <dgm:prSet/>
      <dgm:spPr/>
      <dgm:t>
        <a:bodyPr/>
        <a:lstStyle/>
        <a:p>
          <a:endParaRPr lang="en-US"/>
        </a:p>
      </dgm:t>
    </dgm:pt>
    <dgm:pt modelId="{95AF48D2-2178-45E8-842D-F74A9C02ABD3}">
      <dgm:prSet/>
      <dgm:spPr/>
      <dgm:t>
        <a:bodyPr/>
        <a:lstStyle/>
        <a:p>
          <a:pPr>
            <a:defRPr cap="all"/>
          </a:pPr>
          <a:r>
            <a:rPr lang="en-US"/>
            <a:t># of students returning after trades education and staying five years</a:t>
          </a:r>
        </a:p>
      </dgm:t>
    </dgm:pt>
    <dgm:pt modelId="{ACD009E7-6756-40A5-A0F3-851E9D14FC6A}" type="parTrans" cxnId="{B8A576D5-3C92-4160-85E4-9C6768D1FA1D}">
      <dgm:prSet/>
      <dgm:spPr/>
      <dgm:t>
        <a:bodyPr/>
        <a:lstStyle/>
        <a:p>
          <a:endParaRPr lang="en-US"/>
        </a:p>
      </dgm:t>
    </dgm:pt>
    <dgm:pt modelId="{7D3515AE-6653-4EC6-AFB0-148915CE6B78}" type="sibTrans" cxnId="{B8A576D5-3C92-4160-85E4-9C6768D1FA1D}">
      <dgm:prSet/>
      <dgm:spPr/>
      <dgm:t>
        <a:bodyPr/>
        <a:lstStyle/>
        <a:p>
          <a:endParaRPr lang="en-US"/>
        </a:p>
      </dgm:t>
    </dgm:pt>
    <dgm:pt modelId="{3FD202D0-F234-49B8-BBE8-90A5EC59F690}">
      <dgm:prSet/>
      <dgm:spPr/>
      <dgm:t>
        <a:bodyPr/>
        <a:lstStyle/>
        <a:p>
          <a:pPr>
            <a:defRPr cap="all"/>
          </a:pPr>
          <a:r>
            <a:rPr lang="en-US"/>
            <a:t>Wait time for trades service in the community</a:t>
          </a:r>
        </a:p>
      </dgm:t>
    </dgm:pt>
    <dgm:pt modelId="{F981C69C-C04D-459C-ABCD-C232AFD649EE}" type="parTrans" cxnId="{FCD0C0B5-A7AC-4276-A2BE-02A6E1333638}">
      <dgm:prSet/>
      <dgm:spPr/>
      <dgm:t>
        <a:bodyPr/>
        <a:lstStyle/>
        <a:p>
          <a:endParaRPr lang="en-US"/>
        </a:p>
      </dgm:t>
    </dgm:pt>
    <dgm:pt modelId="{1A3B64BD-00C4-4C44-9E74-7837BDEBCA4F}" type="sibTrans" cxnId="{FCD0C0B5-A7AC-4276-A2BE-02A6E1333638}">
      <dgm:prSet/>
      <dgm:spPr/>
      <dgm:t>
        <a:bodyPr/>
        <a:lstStyle/>
        <a:p>
          <a:endParaRPr lang="en-US"/>
        </a:p>
      </dgm:t>
    </dgm:pt>
    <dgm:pt modelId="{A0082D38-E9D7-4F61-B79D-77FE5825962D}">
      <dgm:prSet/>
      <dgm:spPr/>
      <dgm:t>
        <a:bodyPr/>
        <a:lstStyle/>
        <a:p>
          <a:pPr>
            <a:defRPr cap="all"/>
          </a:pPr>
          <a:r>
            <a:rPr lang="en-US"/>
            <a:t>Trades-related inspection throughput and projects “passing inspection”</a:t>
          </a:r>
        </a:p>
      </dgm:t>
    </dgm:pt>
    <dgm:pt modelId="{D6CE62EA-56BC-40A8-A174-81BC0D1FC243}" type="parTrans" cxnId="{509023E5-45A0-4F72-BDF3-5462E83513D7}">
      <dgm:prSet/>
      <dgm:spPr/>
      <dgm:t>
        <a:bodyPr/>
        <a:lstStyle/>
        <a:p>
          <a:endParaRPr lang="en-US"/>
        </a:p>
      </dgm:t>
    </dgm:pt>
    <dgm:pt modelId="{E4273A1B-B7F6-4B0B-BBD7-E4A307CDF181}" type="sibTrans" cxnId="{509023E5-45A0-4F72-BDF3-5462E83513D7}">
      <dgm:prSet/>
      <dgm:spPr/>
      <dgm:t>
        <a:bodyPr/>
        <a:lstStyle/>
        <a:p>
          <a:endParaRPr lang="en-US"/>
        </a:p>
      </dgm:t>
    </dgm:pt>
    <dgm:pt modelId="{BA689BD1-94AB-4868-B60E-D5A68A056467}" type="pres">
      <dgm:prSet presAssocID="{7EA9F42D-CA5D-4D39-A588-A8DDDE267E22}" presName="root" presStyleCnt="0">
        <dgm:presLayoutVars>
          <dgm:dir/>
          <dgm:resizeHandles val="exact"/>
        </dgm:presLayoutVars>
      </dgm:prSet>
      <dgm:spPr/>
    </dgm:pt>
    <dgm:pt modelId="{49C06E02-B843-499A-9369-88977777EEC7}" type="pres">
      <dgm:prSet presAssocID="{F7180405-3E6F-4A26-8961-144A70BD53EE}" presName="compNode" presStyleCnt="0"/>
      <dgm:spPr/>
    </dgm:pt>
    <dgm:pt modelId="{173AACA4-F8A7-4A0F-A12C-4630B9950109}" type="pres">
      <dgm:prSet presAssocID="{F7180405-3E6F-4A26-8961-144A70BD53EE}" presName="iconBgRect" presStyleLbl="bgShp" presStyleIdx="0" presStyleCnt="8"/>
      <dgm:spPr/>
    </dgm:pt>
    <dgm:pt modelId="{93C1ADA8-8F29-43BD-B178-55689B15DA43}" type="pres">
      <dgm:prSet presAssocID="{F7180405-3E6F-4A26-8961-144A70BD53E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F803B2C-F6B1-45B5-8D8B-53F13A2CDA70}" type="pres">
      <dgm:prSet presAssocID="{F7180405-3E6F-4A26-8961-144A70BD53EE}" presName="spaceRect" presStyleCnt="0"/>
      <dgm:spPr/>
    </dgm:pt>
    <dgm:pt modelId="{576032D5-D74D-4EA8-AD6B-D3222266B92D}" type="pres">
      <dgm:prSet presAssocID="{F7180405-3E6F-4A26-8961-144A70BD53EE}" presName="textRect" presStyleLbl="revTx" presStyleIdx="0" presStyleCnt="8">
        <dgm:presLayoutVars>
          <dgm:chMax val="1"/>
          <dgm:chPref val="1"/>
        </dgm:presLayoutVars>
      </dgm:prSet>
      <dgm:spPr/>
    </dgm:pt>
    <dgm:pt modelId="{4E0211E9-F36E-45B4-A283-2937DD3C269C}" type="pres">
      <dgm:prSet presAssocID="{2ECC4246-7E6D-48F9-8FCC-10BEC1D92EA8}" presName="sibTrans" presStyleCnt="0"/>
      <dgm:spPr/>
    </dgm:pt>
    <dgm:pt modelId="{7E45B31A-93B4-4694-804F-955C911ABB09}" type="pres">
      <dgm:prSet presAssocID="{93B4D628-8DD3-448A-838F-25E0B5A0BFEA}" presName="compNode" presStyleCnt="0"/>
      <dgm:spPr/>
    </dgm:pt>
    <dgm:pt modelId="{A9C80190-C1BE-4106-BB9B-9F8A305AC181}" type="pres">
      <dgm:prSet presAssocID="{93B4D628-8DD3-448A-838F-25E0B5A0BFEA}" presName="iconBgRect" presStyleLbl="bgShp" presStyleIdx="1" presStyleCnt="8"/>
      <dgm:spPr/>
    </dgm:pt>
    <dgm:pt modelId="{F8715E73-455D-4AEB-B985-5079B497B331}" type="pres">
      <dgm:prSet presAssocID="{93B4D628-8DD3-448A-838F-25E0B5A0BFE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F350453B-7D60-4881-8EBC-B83D3811C93F}" type="pres">
      <dgm:prSet presAssocID="{93B4D628-8DD3-448A-838F-25E0B5A0BFEA}" presName="spaceRect" presStyleCnt="0"/>
      <dgm:spPr/>
    </dgm:pt>
    <dgm:pt modelId="{14AAA866-7CC8-4613-8728-D0D605017A30}" type="pres">
      <dgm:prSet presAssocID="{93B4D628-8DD3-448A-838F-25E0B5A0BFEA}" presName="textRect" presStyleLbl="revTx" presStyleIdx="1" presStyleCnt="8">
        <dgm:presLayoutVars>
          <dgm:chMax val="1"/>
          <dgm:chPref val="1"/>
        </dgm:presLayoutVars>
      </dgm:prSet>
      <dgm:spPr/>
    </dgm:pt>
    <dgm:pt modelId="{A175A714-7413-4A39-9DA6-A7D5ED4E42E2}" type="pres">
      <dgm:prSet presAssocID="{13A76BF9-3CC3-4E0E-8C6D-C0ACCC2F5A9B}" presName="sibTrans" presStyleCnt="0"/>
      <dgm:spPr/>
    </dgm:pt>
    <dgm:pt modelId="{1527CB3C-FD98-4411-A1EA-A08F1C7899CC}" type="pres">
      <dgm:prSet presAssocID="{60CFB387-255D-44D5-B4CF-E385D7E58924}" presName="compNode" presStyleCnt="0"/>
      <dgm:spPr/>
    </dgm:pt>
    <dgm:pt modelId="{E4AAA810-E197-40F3-AEA8-9634C65FEA5D}" type="pres">
      <dgm:prSet presAssocID="{60CFB387-255D-44D5-B4CF-E385D7E58924}" presName="iconBgRect" presStyleLbl="bgShp" presStyleIdx="2" presStyleCnt="8"/>
      <dgm:spPr/>
    </dgm:pt>
    <dgm:pt modelId="{CD2A31EE-44E5-46B5-A241-3334B8B7933A}" type="pres">
      <dgm:prSet presAssocID="{60CFB387-255D-44D5-B4CF-E385D7E5892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w"/>
        </a:ext>
      </dgm:extLst>
    </dgm:pt>
    <dgm:pt modelId="{D2D8BEA7-F30D-4223-854A-D9CE13D9B845}" type="pres">
      <dgm:prSet presAssocID="{60CFB387-255D-44D5-B4CF-E385D7E58924}" presName="spaceRect" presStyleCnt="0"/>
      <dgm:spPr/>
    </dgm:pt>
    <dgm:pt modelId="{9F471B04-8E86-40EE-A5FD-D77635F4E3B2}" type="pres">
      <dgm:prSet presAssocID="{60CFB387-255D-44D5-B4CF-E385D7E58924}" presName="textRect" presStyleLbl="revTx" presStyleIdx="2" presStyleCnt="8">
        <dgm:presLayoutVars>
          <dgm:chMax val="1"/>
          <dgm:chPref val="1"/>
        </dgm:presLayoutVars>
      </dgm:prSet>
      <dgm:spPr/>
    </dgm:pt>
    <dgm:pt modelId="{38FE7C65-D520-42CC-88B1-692B1B19C169}" type="pres">
      <dgm:prSet presAssocID="{ED9AD8EA-7CBA-42E3-A92C-84E7B3F7C4A1}" presName="sibTrans" presStyleCnt="0"/>
      <dgm:spPr/>
    </dgm:pt>
    <dgm:pt modelId="{802BF44D-3D5C-4A9C-A789-12DD2ED4DFBA}" type="pres">
      <dgm:prSet presAssocID="{0D18B217-4790-4B8D-85D2-A5632711F30F}" presName="compNode" presStyleCnt="0"/>
      <dgm:spPr/>
    </dgm:pt>
    <dgm:pt modelId="{9ECB8F85-0F1E-4173-970E-E49E7AA13BBD}" type="pres">
      <dgm:prSet presAssocID="{0D18B217-4790-4B8D-85D2-A5632711F30F}" presName="iconBgRect" presStyleLbl="bgShp" presStyleIdx="3" presStyleCnt="8"/>
      <dgm:spPr/>
    </dgm:pt>
    <dgm:pt modelId="{168ABD36-8C95-4692-A48A-C83034968E4B}" type="pres">
      <dgm:prSet presAssocID="{0D18B217-4790-4B8D-85D2-A5632711F30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6950B3-9FBD-4E89-8318-8582E708A68A}" type="pres">
      <dgm:prSet presAssocID="{0D18B217-4790-4B8D-85D2-A5632711F30F}" presName="spaceRect" presStyleCnt="0"/>
      <dgm:spPr/>
    </dgm:pt>
    <dgm:pt modelId="{1A4E9622-A62D-4411-9E88-7399DF346343}" type="pres">
      <dgm:prSet presAssocID="{0D18B217-4790-4B8D-85D2-A5632711F30F}" presName="textRect" presStyleLbl="revTx" presStyleIdx="3" presStyleCnt="8">
        <dgm:presLayoutVars>
          <dgm:chMax val="1"/>
          <dgm:chPref val="1"/>
        </dgm:presLayoutVars>
      </dgm:prSet>
      <dgm:spPr/>
    </dgm:pt>
    <dgm:pt modelId="{C9528CE3-92F1-42E2-AF08-0A4EE4426419}" type="pres">
      <dgm:prSet presAssocID="{B23B0F77-EAB1-4C41-B687-5A9EBB173A3F}" presName="sibTrans" presStyleCnt="0"/>
      <dgm:spPr/>
    </dgm:pt>
    <dgm:pt modelId="{0D2582E3-1D98-4C6E-B477-E01B2F6AA033}" type="pres">
      <dgm:prSet presAssocID="{08028125-8FA2-427B-B928-72762DA4C1BD}" presName="compNode" presStyleCnt="0"/>
      <dgm:spPr/>
    </dgm:pt>
    <dgm:pt modelId="{FDB514C8-1967-42D5-9087-A64AE5BA0F44}" type="pres">
      <dgm:prSet presAssocID="{08028125-8FA2-427B-B928-72762DA4C1BD}" presName="iconBgRect" presStyleLbl="bgShp" presStyleIdx="4" presStyleCnt="8"/>
      <dgm:spPr/>
    </dgm:pt>
    <dgm:pt modelId="{172E8B38-26D9-4D47-AC90-8E155D34E220}" type="pres">
      <dgm:prSet presAssocID="{08028125-8FA2-427B-B928-72762DA4C1B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56F46F7-7F29-4E04-84C8-9BCB03A380B6}" type="pres">
      <dgm:prSet presAssocID="{08028125-8FA2-427B-B928-72762DA4C1BD}" presName="spaceRect" presStyleCnt="0"/>
      <dgm:spPr/>
    </dgm:pt>
    <dgm:pt modelId="{0DEC5DC9-4798-48BA-9C9C-22275345302E}" type="pres">
      <dgm:prSet presAssocID="{08028125-8FA2-427B-B928-72762DA4C1BD}" presName="textRect" presStyleLbl="revTx" presStyleIdx="4" presStyleCnt="8">
        <dgm:presLayoutVars>
          <dgm:chMax val="1"/>
          <dgm:chPref val="1"/>
        </dgm:presLayoutVars>
      </dgm:prSet>
      <dgm:spPr/>
    </dgm:pt>
    <dgm:pt modelId="{97F5AC31-E00A-4527-A5D0-B5CB7BB15E85}" type="pres">
      <dgm:prSet presAssocID="{D76B5536-2B15-4E8D-A4A0-ED205BF23087}" presName="sibTrans" presStyleCnt="0"/>
      <dgm:spPr/>
    </dgm:pt>
    <dgm:pt modelId="{4B846E95-9B84-4D71-9C10-CA4B8A80E581}" type="pres">
      <dgm:prSet presAssocID="{95AF48D2-2178-45E8-842D-F74A9C02ABD3}" presName="compNode" presStyleCnt="0"/>
      <dgm:spPr/>
    </dgm:pt>
    <dgm:pt modelId="{26DA6453-A828-4DE2-9FE2-0F4617E8B8E4}" type="pres">
      <dgm:prSet presAssocID="{95AF48D2-2178-45E8-842D-F74A9C02ABD3}" presName="iconBgRect" presStyleLbl="bgShp" presStyleIdx="5" presStyleCnt="8"/>
      <dgm:spPr/>
    </dgm:pt>
    <dgm:pt modelId="{09DB3DAC-4A55-40B8-8108-57E5715F2A1C}" type="pres">
      <dgm:prSet presAssocID="{95AF48D2-2178-45E8-842D-F74A9C02ABD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CA9D21C-A512-44A4-B9A1-8E0DCAE3AA19}" type="pres">
      <dgm:prSet presAssocID="{95AF48D2-2178-45E8-842D-F74A9C02ABD3}" presName="spaceRect" presStyleCnt="0"/>
      <dgm:spPr/>
    </dgm:pt>
    <dgm:pt modelId="{137042FA-594F-4E87-B89A-1296FCCA8759}" type="pres">
      <dgm:prSet presAssocID="{95AF48D2-2178-45E8-842D-F74A9C02ABD3}" presName="textRect" presStyleLbl="revTx" presStyleIdx="5" presStyleCnt="8">
        <dgm:presLayoutVars>
          <dgm:chMax val="1"/>
          <dgm:chPref val="1"/>
        </dgm:presLayoutVars>
      </dgm:prSet>
      <dgm:spPr/>
    </dgm:pt>
    <dgm:pt modelId="{889761BF-ECA5-441F-A952-6B3EF53359A5}" type="pres">
      <dgm:prSet presAssocID="{7D3515AE-6653-4EC6-AFB0-148915CE6B78}" presName="sibTrans" presStyleCnt="0"/>
      <dgm:spPr/>
    </dgm:pt>
    <dgm:pt modelId="{CD2EDD71-1E31-4F0B-BA56-AD373E5ED26F}" type="pres">
      <dgm:prSet presAssocID="{3FD202D0-F234-49B8-BBE8-90A5EC59F690}" presName="compNode" presStyleCnt="0"/>
      <dgm:spPr/>
    </dgm:pt>
    <dgm:pt modelId="{ABE2C33A-21D1-4E56-911B-C9D959AA16BC}" type="pres">
      <dgm:prSet presAssocID="{3FD202D0-F234-49B8-BBE8-90A5EC59F690}" presName="iconBgRect" presStyleLbl="bgShp" presStyleIdx="6" presStyleCnt="8"/>
      <dgm:spPr/>
    </dgm:pt>
    <dgm:pt modelId="{FBFDDCB9-2E47-4E9E-A4C3-AA2043A10CAA}" type="pres">
      <dgm:prSet presAssocID="{3FD202D0-F234-49B8-BBE8-90A5EC59F69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C8B2611-6858-47A1-940E-397402648CEC}" type="pres">
      <dgm:prSet presAssocID="{3FD202D0-F234-49B8-BBE8-90A5EC59F690}" presName="spaceRect" presStyleCnt="0"/>
      <dgm:spPr/>
    </dgm:pt>
    <dgm:pt modelId="{D98E6AFE-E520-4B78-B3A3-E777B4675D31}" type="pres">
      <dgm:prSet presAssocID="{3FD202D0-F234-49B8-BBE8-90A5EC59F690}" presName="textRect" presStyleLbl="revTx" presStyleIdx="6" presStyleCnt="8">
        <dgm:presLayoutVars>
          <dgm:chMax val="1"/>
          <dgm:chPref val="1"/>
        </dgm:presLayoutVars>
      </dgm:prSet>
      <dgm:spPr/>
    </dgm:pt>
    <dgm:pt modelId="{0254D5DA-9C98-4C49-852F-E8A6B3894B28}" type="pres">
      <dgm:prSet presAssocID="{1A3B64BD-00C4-4C44-9E74-7837BDEBCA4F}" presName="sibTrans" presStyleCnt="0"/>
      <dgm:spPr/>
    </dgm:pt>
    <dgm:pt modelId="{DA237CD1-6642-4B63-8427-07D7C4BD0B38}" type="pres">
      <dgm:prSet presAssocID="{A0082D38-E9D7-4F61-B79D-77FE5825962D}" presName="compNode" presStyleCnt="0"/>
      <dgm:spPr/>
    </dgm:pt>
    <dgm:pt modelId="{CB599EE1-B16C-4ECC-98C6-B10C4733AA6D}" type="pres">
      <dgm:prSet presAssocID="{A0082D38-E9D7-4F61-B79D-77FE5825962D}" presName="iconBgRect" presStyleLbl="bgShp" presStyleIdx="7" presStyleCnt="8"/>
      <dgm:spPr/>
    </dgm:pt>
    <dgm:pt modelId="{E5C05179-8487-46FA-9915-9661F70B4A3C}" type="pres">
      <dgm:prSet presAssocID="{A0082D38-E9D7-4F61-B79D-77FE5825962D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37E4A95-1AB6-40F2-98CC-783AA35C8403}" type="pres">
      <dgm:prSet presAssocID="{A0082D38-E9D7-4F61-B79D-77FE5825962D}" presName="spaceRect" presStyleCnt="0"/>
      <dgm:spPr/>
    </dgm:pt>
    <dgm:pt modelId="{20DBA5A6-33B6-4BCE-86AD-FBA87748338F}" type="pres">
      <dgm:prSet presAssocID="{A0082D38-E9D7-4F61-B79D-77FE5825962D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1F74C002-F079-48FC-9D06-674DDB5F23AA}" srcId="{7EA9F42D-CA5D-4D39-A588-A8DDDE267E22}" destId="{F7180405-3E6F-4A26-8961-144A70BD53EE}" srcOrd="0" destOrd="0" parTransId="{F0289498-ED72-484C-B96C-2439F8B09C10}" sibTransId="{2ECC4246-7E6D-48F9-8FCC-10BEC1D92EA8}"/>
    <dgm:cxn modelId="{3E979405-E28C-4282-B49B-5E1471075B00}" srcId="{7EA9F42D-CA5D-4D39-A588-A8DDDE267E22}" destId="{08028125-8FA2-427B-B928-72762DA4C1BD}" srcOrd="4" destOrd="0" parTransId="{13C81E78-B7A8-4C47-99B0-6C9353CD8439}" sibTransId="{D76B5536-2B15-4E8D-A4A0-ED205BF23087}"/>
    <dgm:cxn modelId="{06E99B1A-C15D-4BAF-88F2-ECF93D993F6C}" type="presOf" srcId="{3FD202D0-F234-49B8-BBE8-90A5EC59F690}" destId="{D98E6AFE-E520-4B78-B3A3-E777B4675D31}" srcOrd="0" destOrd="0" presId="urn:microsoft.com/office/officeart/2018/5/layout/IconCircleLabelList"/>
    <dgm:cxn modelId="{65F46631-2960-4D4E-A47C-B82D1BCD9676}" type="presOf" srcId="{A0082D38-E9D7-4F61-B79D-77FE5825962D}" destId="{20DBA5A6-33B6-4BCE-86AD-FBA87748338F}" srcOrd="0" destOrd="0" presId="urn:microsoft.com/office/officeart/2018/5/layout/IconCircleLabelList"/>
    <dgm:cxn modelId="{E0354763-6912-4012-AB3F-2276E0C9AC59}" type="presOf" srcId="{60CFB387-255D-44D5-B4CF-E385D7E58924}" destId="{9F471B04-8E86-40EE-A5FD-D77635F4E3B2}" srcOrd="0" destOrd="0" presId="urn:microsoft.com/office/officeart/2018/5/layout/IconCircleLabelList"/>
    <dgm:cxn modelId="{7D782559-DF75-409B-853E-D53577A47D76}" type="presOf" srcId="{95AF48D2-2178-45E8-842D-F74A9C02ABD3}" destId="{137042FA-594F-4E87-B89A-1296FCCA8759}" srcOrd="0" destOrd="0" presId="urn:microsoft.com/office/officeart/2018/5/layout/IconCircleLabelList"/>
    <dgm:cxn modelId="{ACD3C35A-A92E-4CD8-9BF9-15FFDF476DC9}" type="presOf" srcId="{7EA9F42D-CA5D-4D39-A588-A8DDDE267E22}" destId="{BA689BD1-94AB-4868-B60E-D5A68A056467}" srcOrd="0" destOrd="0" presId="urn:microsoft.com/office/officeart/2018/5/layout/IconCircleLabelList"/>
    <dgm:cxn modelId="{613FB799-A5BE-4405-AFFC-829F79D41C54}" type="presOf" srcId="{F7180405-3E6F-4A26-8961-144A70BD53EE}" destId="{576032D5-D74D-4EA8-AD6B-D3222266B92D}" srcOrd="0" destOrd="0" presId="urn:microsoft.com/office/officeart/2018/5/layout/IconCircleLabelList"/>
    <dgm:cxn modelId="{FCD0C0B5-A7AC-4276-A2BE-02A6E1333638}" srcId="{7EA9F42D-CA5D-4D39-A588-A8DDDE267E22}" destId="{3FD202D0-F234-49B8-BBE8-90A5EC59F690}" srcOrd="6" destOrd="0" parTransId="{F981C69C-C04D-459C-ABCD-C232AFD649EE}" sibTransId="{1A3B64BD-00C4-4C44-9E74-7837BDEBCA4F}"/>
    <dgm:cxn modelId="{59B2D8C8-3DA9-4610-B268-07581FD7F0DB}" type="presOf" srcId="{08028125-8FA2-427B-B928-72762DA4C1BD}" destId="{0DEC5DC9-4798-48BA-9C9C-22275345302E}" srcOrd="0" destOrd="0" presId="urn:microsoft.com/office/officeart/2018/5/layout/IconCircleLabelList"/>
    <dgm:cxn modelId="{BB390DCA-756F-4EDF-B189-0D1F6A071368}" srcId="{7EA9F42D-CA5D-4D39-A588-A8DDDE267E22}" destId="{93B4D628-8DD3-448A-838F-25E0B5A0BFEA}" srcOrd="1" destOrd="0" parTransId="{518EE9A4-06F9-4001-8E64-254E1700BF6F}" sibTransId="{13A76BF9-3CC3-4E0E-8C6D-C0ACCC2F5A9B}"/>
    <dgm:cxn modelId="{50B3E3CC-9624-4E40-B658-F06239504F83}" type="presOf" srcId="{93B4D628-8DD3-448A-838F-25E0B5A0BFEA}" destId="{14AAA866-7CC8-4613-8728-D0D605017A30}" srcOrd="0" destOrd="0" presId="urn:microsoft.com/office/officeart/2018/5/layout/IconCircleLabelList"/>
    <dgm:cxn modelId="{B8A576D5-3C92-4160-85E4-9C6768D1FA1D}" srcId="{7EA9F42D-CA5D-4D39-A588-A8DDDE267E22}" destId="{95AF48D2-2178-45E8-842D-F74A9C02ABD3}" srcOrd="5" destOrd="0" parTransId="{ACD009E7-6756-40A5-A0F3-851E9D14FC6A}" sibTransId="{7D3515AE-6653-4EC6-AFB0-148915CE6B78}"/>
    <dgm:cxn modelId="{509023E5-45A0-4F72-BDF3-5462E83513D7}" srcId="{7EA9F42D-CA5D-4D39-A588-A8DDDE267E22}" destId="{A0082D38-E9D7-4F61-B79D-77FE5825962D}" srcOrd="7" destOrd="0" parTransId="{D6CE62EA-56BC-40A8-A174-81BC0D1FC243}" sibTransId="{E4273A1B-B7F6-4B0B-BBD7-E4A307CDF181}"/>
    <dgm:cxn modelId="{441093E7-1340-4912-AA2F-563D736ABE38}" type="presOf" srcId="{0D18B217-4790-4B8D-85D2-A5632711F30F}" destId="{1A4E9622-A62D-4411-9E88-7399DF346343}" srcOrd="0" destOrd="0" presId="urn:microsoft.com/office/officeart/2018/5/layout/IconCircleLabelList"/>
    <dgm:cxn modelId="{E24488EC-E229-4E3D-B03A-3265EB356089}" srcId="{7EA9F42D-CA5D-4D39-A588-A8DDDE267E22}" destId="{60CFB387-255D-44D5-B4CF-E385D7E58924}" srcOrd="2" destOrd="0" parTransId="{5F7311AB-8744-47F6-8552-1264FE60A775}" sibTransId="{ED9AD8EA-7CBA-42E3-A92C-84E7B3F7C4A1}"/>
    <dgm:cxn modelId="{660EC1FA-9C40-4611-9D8B-16FCBC57E026}" srcId="{7EA9F42D-CA5D-4D39-A588-A8DDDE267E22}" destId="{0D18B217-4790-4B8D-85D2-A5632711F30F}" srcOrd="3" destOrd="0" parTransId="{6F1F6ED5-5BB4-41B9-B450-B9A0B0A12FAE}" sibTransId="{B23B0F77-EAB1-4C41-B687-5A9EBB173A3F}"/>
    <dgm:cxn modelId="{80D828BF-B779-4C5D-808C-8E4AFDDD6085}" type="presParOf" srcId="{BA689BD1-94AB-4868-B60E-D5A68A056467}" destId="{49C06E02-B843-499A-9369-88977777EEC7}" srcOrd="0" destOrd="0" presId="urn:microsoft.com/office/officeart/2018/5/layout/IconCircleLabelList"/>
    <dgm:cxn modelId="{320AC711-BD87-403E-9F4E-A01A2F3D3ADB}" type="presParOf" srcId="{49C06E02-B843-499A-9369-88977777EEC7}" destId="{173AACA4-F8A7-4A0F-A12C-4630B9950109}" srcOrd="0" destOrd="0" presId="urn:microsoft.com/office/officeart/2018/5/layout/IconCircleLabelList"/>
    <dgm:cxn modelId="{4D32015E-93E9-40E3-87C2-A318E9288005}" type="presParOf" srcId="{49C06E02-B843-499A-9369-88977777EEC7}" destId="{93C1ADA8-8F29-43BD-B178-55689B15DA43}" srcOrd="1" destOrd="0" presId="urn:microsoft.com/office/officeart/2018/5/layout/IconCircleLabelList"/>
    <dgm:cxn modelId="{91D9415D-8195-48C8-AF70-D2F05205171A}" type="presParOf" srcId="{49C06E02-B843-499A-9369-88977777EEC7}" destId="{BF803B2C-F6B1-45B5-8D8B-53F13A2CDA70}" srcOrd="2" destOrd="0" presId="urn:microsoft.com/office/officeart/2018/5/layout/IconCircleLabelList"/>
    <dgm:cxn modelId="{81A1AC5D-D0B6-4C95-8F89-C34319777DF1}" type="presParOf" srcId="{49C06E02-B843-499A-9369-88977777EEC7}" destId="{576032D5-D74D-4EA8-AD6B-D3222266B92D}" srcOrd="3" destOrd="0" presId="urn:microsoft.com/office/officeart/2018/5/layout/IconCircleLabelList"/>
    <dgm:cxn modelId="{8A6A2BF4-0D77-49F4-96B4-14469BF1963D}" type="presParOf" srcId="{BA689BD1-94AB-4868-B60E-D5A68A056467}" destId="{4E0211E9-F36E-45B4-A283-2937DD3C269C}" srcOrd="1" destOrd="0" presId="urn:microsoft.com/office/officeart/2018/5/layout/IconCircleLabelList"/>
    <dgm:cxn modelId="{12787FC2-348B-456C-B946-074AB801A439}" type="presParOf" srcId="{BA689BD1-94AB-4868-B60E-D5A68A056467}" destId="{7E45B31A-93B4-4694-804F-955C911ABB09}" srcOrd="2" destOrd="0" presId="urn:microsoft.com/office/officeart/2018/5/layout/IconCircleLabelList"/>
    <dgm:cxn modelId="{76069931-74FA-48D2-9DD7-D96970FC83F5}" type="presParOf" srcId="{7E45B31A-93B4-4694-804F-955C911ABB09}" destId="{A9C80190-C1BE-4106-BB9B-9F8A305AC181}" srcOrd="0" destOrd="0" presId="urn:microsoft.com/office/officeart/2018/5/layout/IconCircleLabelList"/>
    <dgm:cxn modelId="{325852FD-F1E2-4671-8DD1-139C8E8109A0}" type="presParOf" srcId="{7E45B31A-93B4-4694-804F-955C911ABB09}" destId="{F8715E73-455D-4AEB-B985-5079B497B331}" srcOrd="1" destOrd="0" presId="urn:microsoft.com/office/officeart/2018/5/layout/IconCircleLabelList"/>
    <dgm:cxn modelId="{50CBB7AB-3196-4707-9592-7D8DC9460382}" type="presParOf" srcId="{7E45B31A-93B4-4694-804F-955C911ABB09}" destId="{F350453B-7D60-4881-8EBC-B83D3811C93F}" srcOrd="2" destOrd="0" presId="urn:microsoft.com/office/officeart/2018/5/layout/IconCircleLabelList"/>
    <dgm:cxn modelId="{F43C5360-6211-46FF-BA29-C41D88F6AE13}" type="presParOf" srcId="{7E45B31A-93B4-4694-804F-955C911ABB09}" destId="{14AAA866-7CC8-4613-8728-D0D605017A30}" srcOrd="3" destOrd="0" presId="urn:microsoft.com/office/officeart/2018/5/layout/IconCircleLabelList"/>
    <dgm:cxn modelId="{C1AE0675-C515-4298-B75F-465B5E173EB1}" type="presParOf" srcId="{BA689BD1-94AB-4868-B60E-D5A68A056467}" destId="{A175A714-7413-4A39-9DA6-A7D5ED4E42E2}" srcOrd="3" destOrd="0" presId="urn:microsoft.com/office/officeart/2018/5/layout/IconCircleLabelList"/>
    <dgm:cxn modelId="{5C745D8B-6453-4B31-8137-6D960A578C04}" type="presParOf" srcId="{BA689BD1-94AB-4868-B60E-D5A68A056467}" destId="{1527CB3C-FD98-4411-A1EA-A08F1C7899CC}" srcOrd="4" destOrd="0" presId="urn:microsoft.com/office/officeart/2018/5/layout/IconCircleLabelList"/>
    <dgm:cxn modelId="{F0B61451-F729-48BC-9439-525A66EF65DC}" type="presParOf" srcId="{1527CB3C-FD98-4411-A1EA-A08F1C7899CC}" destId="{E4AAA810-E197-40F3-AEA8-9634C65FEA5D}" srcOrd="0" destOrd="0" presId="urn:microsoft.com/office/officeart/2018/5/layout/IconCircleLabelList"/>
    <dgm:cxn modelId="{B10C8F37-88F8-4B9F-8E2B-50F4D91D242D}" type="presParOf" srcId="{1527CB3C-FD98-4411-A1EA-A08F1C7899CC}" destId="{CD2A31EE-44E5-46B5-A241-3334B8B7933A}" srcOrd="1" destOrd="0" presId="urn:microsoft.com/office/officeart/2018/5/layout/IconCircleLabelList"/>
    <dgm:cxn modelId="{7A90BCFE-102F-435B-8431-DC79A93CAF5E}" type="presParOf" srcId="{1527CB3C-FD98-4411-A1EA-A08F1C7899CC}" destId="{D2D8BEA7-F30D-4223-854A-D9CE13D9B845}" srcOrd="2" destOrd="0" presId="urn:microsoft.com/office/officeart/2018/5/layout/IconCircleLabelList"/>
    <dgm:cxn modelId="{695AC019-A43D-4BCA-9B5F-D90F85F83368}" type="presParOf" srcId="{1527CB3C-FD98-4411-A1EA-A08F1C7899CC}" destId="{9F471B04-8E86-40EE-A5FD-D77635F4E3B2}" srcOrd="3" destOrd="0" presId="urn:microsoft.com/office/officeart/2018/5/layout/IconCircleLabelList"/>
    <dgm:cxn modelId="{C655A822-DD7D-4EA1-903C-C96B464B0412}" type="presParOf" srcId="{BA689BD1-94AB-4868-B60E-D5A68A056467}" destId="{38FE7C65-D520-42CC-88B1-692B1B19C169}" srcOrd="5" destOrd="0" presId="urn:microsoft.com/office/officeart/2018/5/layout/IconCircleLabelList"/>
    <dgm:cxn modelId="{3EAEF656-E849-49C4-8C9D-3A33C0097722}" type="presParOf" srcId="{BA689BD1-94AB-4868-B60E-D5A68A056467}" destId="{802BF44D-3D5C-4A9C-A789-12DD2ED4DFBA}" srcOrd="6" destOrd="0" presId="urn:microsoft.com/office/officeart/2018/5/layout/IconCircleLabelList"/>
    <dgm:cxn modelId="{0FDEC2A5-D2EB-4B4B-BEB8-4B8E6CD786C7}" type="presParOf" srcId="{802BF44D-3D5C-4A9C-A789-12DD2ED4DFBA}" destId="{9ECB8F85-0F1E-4173-970E-E49E7AA13BBD}" srcOrd="0" destOrd="0" presId="urn:microsoft.com/office/officeart/2018/5/layout/IconCircleLabelList"/>
    <dgm:cxn modelId="{FEA7BA66-37AE-45B0-9BCC-1E4DC5DEF03C}" type="presParOf" srcId="{802BF44D-3D5C-4A9C-A789-12DD2ED4DFBA}" destId="{168ABD36-8C95-4692-A48A-C83034968E4B}" srcOrd="1" destOrd="0" presId="urn:microsoft.com/office/officeart/2018/5/layout/IconCircleLabelList"/>
    <dgm:cxn modelId="{D6F0F232-4787-4C04-B946-BC17BF8BBB4E}" type="presParOf" srcId="{802BF44D-3D5C-4A9C-A789-12DD2ED4DFBA}" destId="{766950B3-9FBD-4E89-8318-8582E708A68A}" srcOrd="2" destOrd="0" presId="urn:microsoft.com/office/officeart/2018/5/layout/IconCircleLabelList"/>
    <dgm:cxn modelId="{EE6CADBE-A3C2-4027-89C3-A649096827E4}" type="presParOf" srcId="{802BF44D-3D5C-4A9C-A789-12DD2ED4DFBA}" destId="{1A4E9622-A62D-4411-9E88-7399DF346343}" srcOrd="3" destOrd="0" presId="urn:microsoft.com/office/officeart/2018/5/layout/IconCircleLabelList"/>
    <dgm:cxn modelId="{8525A53B-6B0C-475C-A9EC-C4BFF55CE6F9}" type="presParOf" srcId="{BA689BD1-94AB-4868-B60E-D5A68A056467}" destId="{C9528CE3-92F1-42E2-AF08-0A4EE4426419}" srcOrd="7" destOrd="0" presId="urn:microsoft.com/office/officeart/2018/5/layout/IconCircleLabelList"/>
    <dgm:cxn modelId="{9B448065-D960-42C1-97A5-1777906394BE}" type="presParOf" srcId="{BA689BD1-94AB-4868-B60E-D5A68A056467}" destId="{0D2582E3-1D98-4C6E-B477-E01B2F6AA033}" srcOrd="8" destOrd="0" presId="urn:microsoft.com/office/officeart/2018/5/layout/IconCircleLabelList"/>
    <dgm:cxn modelId="{373C955A-5EF9-48E6-A700-B51A08B4E813}" type="presParOf" srcId="{0D2582E3-1D98-4C6E-B477-E01B2F6AA033}" destId="{FDB514C8-1967-42D5-9087-A64AE5BA0F44}" srcOrd="0" destOrd="0" presId="urn:microsoft.com/office/officeart/2018/5/layout/IconCircleLabelList"/>
    <dgm:cxn modelId="{896E020D-2F86-48D4-AA83-2C10C93293E6}" type="presParOf" srcId="{0D2582E3-1D98-4C6E-B477-E01B2F6AA033}" destId="{172E8B38-26D9-4D47-AC90-8E155D34E220}" srcOrd="1" destOrd="0" presId="urn:microsoft.com/office/officeart/2018/5/layout/IconCircleLabelList"/>
    <dgm:cxn modelId="{66B60B97-B16E-4541-B68C-C7E23CED10A4}" type="presParOf" srcId="{0D2582E3-1D98-4C6E-B477-E01B2F6AA033}" destId="{056F46F7-7F29-4E04-84C8-9BCB03A380B6}" srcOrd="2" destOrd="0" presId="urn:microsoft.com/office/officeart/2018/5/layout/IconCircleLabelList"/>
    <dgm:cxn modelId="{EE943C44-D556-4EF2-8CDA-D630014500D3}" type="presParOf" srcId="{0D2582E3-1D98-4C6E-B477-E01B2F6AA033}" destId="{0DEC5DC9-4798-48BA-9C9C-22275345302E}" srcOrd="3" destOrd="0" presId="urn:microsoft.com/office/officeart/2018/5/layout/IconCircleLabelList"/>
    <dgm:cxn modelId="{8FFFEC28-39BF-4629-A8EC-746011CAFA3A}" type="presParOf" srcId="{BA689BD1-94AB-4868-B60E-D5A68A056467}" destId="{97F5AC31-E00A-4527-A5D0-B5CB7BB15E85}" srcOrd="9" destOrd="0" presId="urn:microsoft.com/office/officeart/2018/5/layout/IconCircleLabelList"/>
    <dgm:cxn modelId="{CE8E6B95-6136-486C-BC99-F926135FCF50}" type="presParOf" srcId="{BA689BD1-94AB-4868-B60E-D5A68A056467}" destId="{4B846E95-9B84-4D71-9C10-CA4B8A80E581}" srcOrd="10" destOrd="0" presId="urn:microsoft.com/office/officeart/2018/5/layout/IconCircleLabelList"/>
    <dgm:cxn modelId="{51E1A8EE-7B99-424A-8D28-7BF65FE4307F}" type="presParOf" srcId="{4B846E95-9B84-4D71-9C10-CA4B8A80E581}" destId="{26DA6453-A828-4DE2-9FE2-0F4617E8B8E4}" srcOrd="0" destOrd="0" presId="urn:microsoft.com/office/officeart/2018/5/layout/IconCircleLabelList"/>
    <dgm:cxn modelId="{573E7C03-53FC-4A57-88BB-46FB09E3B89C}" type="presParOf" srcId="{4B846E95-9B84-4D71-9C10-CA4B8A80E581}" destId="{09DB3DAC-4A55-40B8-8108-57E5715F2A1C}" srcOrd="1" destOrd="0" presId="urn:microsoft.com/office/officeart/2018/5/layout/IconCircleLabelList"/>
    <dgm:cxn modelId="{88E9C091-C4B4-4DC3-9EAB-F8441A8EFEFD}" type="presParOf" srcId="{4B846E95-9B84-4D71-9C10-CA4B8A80E581}" destId="{FCA9D21C-A512-44A4-B9A1-8E0DCAE3AA19}" srcOrd="2" destOrd="0" presId="urn:microsoft.com/office/officeart/2018/5/layout/IconCircleLabelList"/>
    <dgm:cxn modelId="{1893B7FC-AE99-4659-BCC8-646ED9A640E7}" type="presParOf" srcId="{4B846E95-9B84-4D71-9C10-CA4B8A80E581}" destId="{137042FA-594F-4E87-B89A-1296FCCA8759}" srcOrd="3" destOrd="0" presId="urn:microsoft.com/office/officeart/2018/5/layout/IconCircleLabelList"/>
    <dgm:cxn modelId="{1A86BE99-1633-44C2-A6DF-A27EEC2141EA}" type="presParOf" srcId="{BA689BD1-94AB-4868-B60E-D5A68A056467}" destId="{889761BF-ECA5-441F-A952-6B3EF53359A5}" srcOrd="11" destOrd="0" presId="urn:microsoft.com/office/officeart/2018/5/layout/IconCircleLabelList"/>
    <dgm:cxn modelId="{BA8B304D-1AE4-4E80-9619-1849BCC5484D}" type="presParOf" srcId="{BA689BD1-94AB-4868-B60E-D5A68A056467}" destId="{CD2EDD71-1E31-4F0B-BA56-AD373E5ED26F}" srcOrd="12" destOrd="0" presId="urn:microsoft.com/office/officeart/2018/5/layout/IconCircleLabelList"/>
    <dgm:cxn modelId="{D13FD9B6-D4EF-4AA2-AF29-11FC21299955}" type="presParOf" srcId="{CD2EDD71-1E31-4F0B-BA56-AD373E5ED26F}" destId="{ABE2C33A-21D1-4E56-911B-C9D959AA16BC}" srcOrd="0" destOrd="0" presId="urn:microsoft.com/office/officeart/2018/5/layout/IconCircleLabelList"/>
    <dgm:cxn modelId="{1CAE68A7-D23B-41EF-9DFB-ED375EC79454}" type="presParOf" srcId="{CD2EDD71-1E31-4F0B-BA56-AD373E5ED26F}" destId="{FBFDDCB9-2E47-4E9E-A4C3-AA2043A10CAA}" srcOrd="1" destOrd="0" presId="urn:microsoft.com/office/officeart/2018/5/layout/IconCircleLabelList"/>
    <dgm:cxn modelId="{970DB749-E962-494B-B3AD-7E97FC50A8C3}" type="presParOf" srcId="{CD2EDD71-1E31-4F0B-BA56-AD373E5ED26F}" destId="{8C8B2611-6858-47A1-940E-397402648CEC}" srcOrd="2" destOrd="0" presId="urn:microsoft.com/office/officeart/2018/5/layout/IconCircleLabelList"/>
    <dgm:cxn modelId="{B8BF24BE-4B84-4624-9DEB-5387F05EABCF}" type="presParOf" srcId="{CD2EDD71-1E31-4F0B-BA56-AD373E5ED26F}" destId="{D98E6AFE-E520-4B78-B3A3-E777B4675D31}" srcOrd="3" destOrd="0" presId="urn:microsoft.com/office/officeart/2018/5/layout/IconCircleLabelList"/>
    <dgm:cxn modelId="{18F69A3E-13F6-4BC8-8300-F9AD8E6FBBE7}" type="presParOf" srcId="{BA689BD1-94AB-4868-B60E-D5A68A056467}" destId="{0254D5DA-9C98-4C49-852F-E8A6B3894B28}" srcOrd="13" destOrd="0" presId="urn:microsoft.com/office/officeart/2018/5/layout/IconCircleLabelList"/>
    <dgm:cxn modelId="{D48D86D7-C0A2-4F7C-B8B7-B4BE5D753FFC}" type="presParOf" srcId="{BA689BD1-94AB-4868-B60E-D5A68A056467}" destId="{DA237CD1-6642-4B63-8427-07D7C4BD0B38}" srcOrd="14" destOrd="0" presId="urn:microsoft.com/office/officeart/2018/5/layout/IconCircleLabelList"/>
    <dgm:cxn modelId="{5F89CC7E-DDEC-4A6D-9AB2-E9C0FCE5FD1E}" type="presParOf" srcId="{DA237CD1-6642-4B63-8427-07D7C4BD0B38}" destId="{CB599EE1-B16C-4ECC-98C6-B10C4733AA6D}" srcOrd="0" destOrd="0" presId="urn:microsoft.com/office/officeart/2018/5/layout/IconCircleLabelList"/>
    <dgm:cxn modelId="{9AC5A864-36C5-421B-8CC0-100B0884DEA9}" type="presParOf" srcId="{DA237CD1-6642-4B63-8427-07D7C4BD0B38}" destId="{E5C05179-8487-46FA-9915-9661F70B4A3C}" srcOrd="1" destOrd="0" presId="urn:microsoft.com/office/officeart/2018/5/layout/IconCircleLabelList"/>
    <dgm:cxn modelId="{755EEA98-3850-4F78-AE9F-583E48CAF58B}" type="presParOf" srcId="{DA237CD1-6642-4B63-8427-07D7C4BD0B38}" destId="{C37E4A95-1AB6-40F2-98CC-783AA35C8403}" srcOrd="2" destOrd="0" presId="urn:microsoft.com/office/officeart/2018/5/layout/IconCircleLabelList"/>
    <dgm:cxn modelId="{4AE21C69-DA72-44F7-B8E0-1A26F5884DDD}" type="presParOf" srcId="{DA237CD1-6642-4B63-8427-07D7C4BD0B38}" destId="{20DBA5A6-33B6-4BCE-86AD-FBA87748338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025A14-1C72-45A2-A914-B59BD26E9F3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8EFFD3-1EE2-4A27-81E5-4541B8207DD8}">
      <dgm:prSet/>
      <dgm:spPr/>
      <dgm:t>
        <a:bodyPr/>
        <a:lstStyle/>
        <a:p>
          <a:r>
            <a:rPr lang="en-US" b="1"/>
            <a:t>Strengths</a:t>
          </a:r>
          <a:r>
            <a:rPr lang="en-US"/>
            <a:t>: outstanding clinic facilities; new providers in dental, optometry, and physician services; new senior living facilities and related investment; established professionals in childcare who can mentor</a:t>
          </a:r>
        </a:p>
      </dgm:t>
    </dgm:pt>
    <dgm:pt modelId="{4E5C0DD8-5553-4B35-888B-A811784C16DE}" type="parTrans" cxnId="{A4E294CD-4561-44AB-A214-0A249F47E5F4}">
      <dgm:prSet/>
      <dgm:spPr/>
      <dgm:t>
        <a:bodyPr/>
        <a:lstStyle/>
        <a:p>
          <a:endParaRPr lang="en-US"/>
        </a:p>
      </dgm:t>
    </dgm:pt>
    <dgm:pt modelId="{C5FAB02B-3E70-487F-A6D4-31BCD7F98C40}" type="sibTrans" cxnId="{A4E294CD-4561-44AB-A214-0A249F47E5F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DA98897-99DE-4067-A13B-F14124F316C8}">
      <dgm:prSet/>
      <dgm:spPr/>
      <dgm:t>
        <a:bodyPr/>
        <a:lstStyle/>
        <a:p>
          <a:r>
            <a:rPr lang="en-US" b="1"/>
            <a:t>Weaknesses</a:t>
          </a:r>
          <a:r>
            <a:rPr lang="en-US"/>
            <a:t>: senior care and services professionals and facilities; transitional skilled medical professionals; hospital facility update needs; outpatient surgery availability; lack of childcare and challenges with regulations, insurance, risk</a:t>
          </a:r>
        </a:p>
      </dgm:t>
    </dgm:pt>
    <dgm:pt modelId="{FC522CA3-63F5-48E6-8BF0-975CF51FEF29}" type="parTrans" cxnId="{3886A32D-17B4-4C74-AE33-5275F7CF96CB}">
      <dgm:prSet/>
      <dgm:spPr/>
      <dgm:t>
        <a:bodyPr/>
        <a:lstStyle/>
        <a:p>
          <a:endParaRPr lang="en-US"/>
        </a:p>
      </dgm:t>
    </dgm:pt>
    <dgm:pt modelId="{63B63A7A-9BAF-4902-8EA1-C4755CF49441}" type="sibTrans" cxnId="{3886A32D-17B4-4C74-AE33-5275F7CF96C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AD3B398-80D3-4406-A786-08069BA48583}">
      <dgm:prSet/>
      <dgm:spPr/>
      <dgm:t>
        <a:bodyPr/>
        <a:lstStyle/>
        <a:p>
          <a:r>
            <a:rPr lang="en-US" b="1"/>
            <a:t>Opportunities</a:t>
          </a:r>
          <a:r>
            <a:rPr lang="en-US"/>
            <a:t>: medical provider “come and stay” incentives; CNA and nursing training and expansion; community senior care; CTE early childhood partnership with Northern; establish high school childcare wage incentive or program to pipeline young people into childcare</a:t>
          </a:r>
        </a:p>
      </dgm:t>
    </dgm:pt>
    <dgm:pt modelId="{57517525-13AD-4BC0-B7A9-9A95E28ABD3F}" type="parTrans" cxnId="{CB16B301-F268-48CC-846D-3B6CE0FD1D33}">
      <dgm:prSet/>
      <dgm:spPr/>
      <dgm:t>
        <a:bodyPr/>
        <a:lstStyle/>
        <a:p>
          <a:endParaRPr lang="en-US"/>
        </a:p>
      </dgm:t>
    </dgm:pt>
    <dgm:pt modelId="{BF34A9C8-A7DB-445D-B1D6-83003D8E5D88}" type="sibTrans" cxnId="{CB16B301-F268-48CC-846D-3B6CE0FD1D3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E711A3F-4F8D-4CE5-8B37-793214355F80}" type="pres">
      <dgm:prSet presAssocID="{0F025A14-1C72-45A2-A914-B59BD26E9F38}" presName="Name0" presStyleCnt="0">
        <dgm:presLayoutVars>
          <dgm:animLvl val="lvl"/>
          <dgm:resizeHandles val="exact"/>
        </dgm:presLayoutVars>
      </dgm:prSet>
      <dgm:spPr/>
    </dgm:pt>
    <dgm:pt modelId="{CE965AF8-62CE-4B18-9EF8-34EDA18F77D6}" type="pres">
      <dgm:prSet presAssocID="{098EFFD3-1EE2-4A27-81E5-4541B8207DD8}" presName="compositeNode" presStyleCnt="0">
        <dgm:presLayoutVars>
          <dgm:bulletEnabled val="1"/>
        </dgm:presLayoutVars>
      </dgm:prSet>
      <dgm:spPr/>
    </dgm:pt>
    <dgm:pt modelId="{FED4D36A-D27A-45DF-BFF6-5ADDEAA0AD4C}" type="pres">
      <dgm:prSet presAssocID="{098EFFD3-1EE2-4A27-81E5-4541B8207DD8}" presName="bgRect" presStyleLbl="bgAccFollowNode1" presStyleIdx="0" presStyleCnt="3"/>
      <dgm:spPr/>
    </dgm:pt>
    <dgm:pt modelId="{439B097A-AA79-4C3E-8040-A2EE5FEE01B6}" type="pres">
      <dgm:prSet presAssocID="{C5FAB02B-3E70-487F-A6D4-31BCD7F98C4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E6EF20AF-6350-4424-BA63-DDC8F63164B8}" type="pres">
      <dgm:prSet presAssocID="{098EFFD3-1EE2-4A27-81E5-4541B8207DD8}" presName="bottomLine" presStyleLbl="alignNode1" presStyleIdx="1" presStyleCnt="6">
        <dgm:presLayoutVars/>
      </dgm:prSet>
      <dgm:spPr/>
    </dgm:pt>
    <dgm:pt modelId="{C82C2A9E-6582-4C81-9DB7-BA75C01E7F78}" type="pres">
      <dgm:prSet presAssocID="{098EFFD3-1EE2-4A27-81E5-4541B8207DD8}" presName="nodeText" presStyleLbl="bgAccFollowNode1" presStyleIdx="0" presStyleCnt="3">
        <dgm:presLayoutVars>
          <dgm:bulletEnabled val="1"/>
        </dgm:presLayoutVars>
      </dgm:prSet>
      <dgm:spPr/>
    </dgm:pt>
    <dgm:pt modelId="{D40492F5-B0E4-44ED-BBA6-8E3D569861F2}" type="pres">
      <dgm:prSet presAssocID="{C5FAB02B-3E70-487F-A6D4-31BCD7F98C40}" presName="sibTrans" presStyleCnt="0"/>
      <dgm:spPr/>
    </dgm:pt>
    <dgm:pt modelId="{8B23C4A2-CBCE-47DE-91A2-AF042F4F9DC8}" type="pres">
      <dgm:prSet presAssocID="{1DA98897-99DE-4067-A13B-F14124F316C8}" presName="compositeNode" presStyleCnt="0">
        <dgm:presLayoutVars>
          <dgm:bulletEnabled val="1"/>
        </dgm:presLayoutVars>
      </dgm:prSet>
      <dgm:spPr/>
    </dgm:pt>
    <dgm:pt modelId="{8B5CC6EE-1792-4592-AA8B-E009F741A279}" type="pres">
      <dgm:prSet presAssocID="{1DA98897-99DE-4067-A13B-F14124F316C8}" presName="bgRect" presStyleLbl="bgAccFollowNode1" presStyleIdx="1" presStyleCnt="3"/>
      <dgm:spPr/>
    </dgm:pt>
    <dgm:pt modelId="{D396A0A5-A755-47D5-A8AB-CE0E4802EF10}" type="pres">
      <dgm:prSet presAssocID="{63B63A7A-9BAF-4902-8EA1-C4755CF49441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278BCD7-4000-4324-8A62-C15B0C4E9128}" type="pres">
      <dgm:prSet presAssocID="{1DA98897-99DE-4067-A13B-F14124F316C8}" presName="bottomLine" presStyleLbl="alignNode1" presStyleIdx="3" presStyleCnt="6">
        <dgm:presLayoutVars/>
      </dgm:prSet>
      <dgm:spPr/>
    </dgm:pt>
    <dgm:pt modelId="{D8B80268-D813-4B78-92A7-85FDE9BC542D}" type="pres">
      <dgm:prSet presAssocID="{1DA98897-99DE-4067-A13B-F14124F316C8}" presName="nodeText" presStyleLbl="bgAccFollowNode1" presStyleIdx="1" presStyleCnt="3">
        <dgm:presLayoutVars>
          <dgm:bulletEnabled val="1"/>
        </dgm:presLayoutVars>
      </dgm:prSet>
      <dgm:spPr/>
    </dgm:pt>
    <dgm:pt modelId="{701100C0-EC07-45A4-9FED-B6023FB53419}" type="pres">
      <dgm:prSet presAssocID="{63B63A7A-9BAF-4902-8EA1-C4755CF49441}" presName="sibTrans" presStyleCnt="0"/>
      <dgm:spPr/>
    </dgm:pt>
    <dgm:pt modelId="{07CAC68D-6F68-491C-9747-C8AC79AEAFBB}" type="pres">
      <dgm:prSet presAssocID="{3AD3B398-80D3-4406-A786-08069BA48583}" presName="compositeNode" presStyleCnt="0">
        <dgm:presLayoutVars>
          <dgm:bulletEnabled val="1"/>
        </dgm:presLayoutVars>
      </dgm:prSet>
      <dgm:spPr/>
    </dgm:pt>
    <dgm:pt modelId="{35BAA25A-9115-4EE1-801D-C975896CC71D}" type="pres">
      <dgm:prSet presAssocID="{3AD3B398-80D3-4406-A786-08069BA48583}" presName="bgRect" presStyleLbl="bgAccFollowNode1" presStyleIdx="2" presStyleCnt="3"/>
      <dgm:spPr/>
    </dgm:pt>
    <dgm:pt modelId="{B63F2351-DE2C-47E5-8128-7DB4D2845D30}" type="pres">
      <dgm:prSet presAssocID="{BF34A9C8-A7DB-445D-B1D6-83003D8E5D8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455E893E-05E5-443F-8B16-D2BD7D050350}" type="pres">
      <dgm:prSet presAssocID="{3AD3B398-80D3-4406-A786-08069BA48583}" presName="bottomLine" presStyleLbl="alignNode1" presStyleIdx="5" presStyleCnt="6">
        <dgm:presLayoutVars/>
      </dgm:prSet>
      <dgm:spPr/>
    </dgm:pt>
    <dgm:pt modelId="{90F79CDF-B2F9-4E23-8578-AAD4003010D7}" type="pres">
      <dgm:prSet presAssocID="{3AD3B398-80D3-4406-A786-08069BA4858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B16B301-F268-48CC-846D-3B6CE0FD1D33}" srcId="{0F025A14-1C72-45A2-A914-B59BD26E9F38}" destId="{3AD3B398-80D3-4406-A786-08069BA48583}" srcOrd="2" destOrd="0" parTransId="{57517525-13AD-4BC0-B7A9-9A95E28ABD3F}" sibTransId="{BF34A9C8-A7DB-445D-B1D6-83003D8E5D88}"/>
    <dgm:cxn modelId="{72F85719-CB30-48EF-981F-CCC0E4A6B285}" type="presOf" srcId="{3AD3B398-80D3-4406-A786-08069BA48583}" destId="{35BAA25A-9115-4EE1-801D-C975896CC71D}" srcOrd="0" destOrd="0" presId="urn:microsoft.com/office/officeart/2016/7/layout/BasicLinearProcessNumbered"/>
    <dgm:cxn modelId="{3886A32D-17B4-4C74-AE33-5275F7CF96CB}" srcId="{0F025A14-1C72-45A2-A914-B59BD26E9F38}" destId="{1DA98897-99DE-4067-A13B-F14124F316C8}" srcOrd="1" destOrd="0" parTransId="{FC522CA3-63F5-48E6-8BF0-975CF51FEF29}" sibTransId="{63B63A7A-9BAF-4902-8EA1-C4755CF49441}"/>
    <dgm:cxn modelId="{BCB5D240-E201-4F0E-97C3-10B9DC731F81}" type="presOf" srcId="{BF34A9C8-A7DB-445D-B1D6-83003D8E5D88}" destId="{B63F2351-DE2C-47E5-8128-7DB4D2845D30}" srcOrd="0" destOrd="0" presId="urn:microsoft.com/office/officeart/2016/7/layout/BasicLinearProcessNumbered"/>
    <dgm:cxn modelId="{A601D15C-FB31-4C3A-A2A1-9E5BAFB6869D}" type="presOf" srcId="{63B63A7A-9BAF-4902-8EA1-C4755CF49441}" destId="{D396A0A5-A755-47D5-A8AB-CE0E4802EF10}" srcOrd="0" destOrd="0" presId="urn:microsoft.com/office/officeart/2016/7/layout/BasicLinearProcessNumbered"/>
    <dgm:cxn modelId="{5CBEA542-446D-40B7-837D-9B7B5F068ADD}" type="presOf" srcId="{098EFFD3-1EE2-4A27-81E5-4541B8207DD8}" destId="{FED4D36A-D27A-45DF-BFF6-5ADDEAA0AD4C}" srcOrd="0" destOrd="0" presId="urn:microsoft.com/office/officeart/2016/7/layout/BasicLinearProcessNumbered"/>
    <dgm:cxn modelId="{17CBA16D-3A3C-4F34-9032-EB4BFC30D860}" type="presOf" srcId="{098EFFD3-1EE2-4A27-81E5-4541B8207DD8}" destId="{C82C2A9E-6582-4C81-9DB7-BA75C01E7F78}" srcOrd="1" destOrd="0" presId="urn:microsoft.com/office/officeart/2016/7/layout/BasicLinearProcessNumbered"/>
    <dgm:cxn modelId="{F3D4FB4E-57C6-4E71-ABA7-B0FA202F37EC}" type="presOf" srcId="{1DA98897-99DE-4067-A13B-F14124F316C8}" destId="{8B5CC6EE-1792-4592-AA8B-E009F741A279}" srcOrd="0" destOrd="0" presId="urn:microsoft.com/office/officeart/2016/7/layout/BasicLinearProcessNumbered"/>
    <dgm:cxn modelId="{8867B153-746D-4050-8735-B2E80AAE32C7}" type="presOf" srcId="{1DA98897-99DE-4067-A13B-F14124F316C8}" destId="{D8B80268-D813-4B78-92A7-85FDE9BC542D}" srcOrd="1" destOrd="0" presId="urn:microsoft.com/office/officeart/2016/7/layout/BasicLinearProcessNumbered"/>
    <dgm:cxn modelId="{F94614B3-5A6E-4F3D-9F21-97F2A73FC21D}" type="presOf" srcId="{C5FAB02B-3E70-487F-A6D4-31BCD7F98C40}" destId="{439B097A-AA79-4C3E-8040-A2EE5FEE01B6}" srcOrd="0" destOrd="0" presId="urn:microsoft.com/office/officeart/2016/7/layout/BasicLinearProcessNumbered"/>
    <dgm:cxn modelId="{BF929CC5-B869-4D80-A6C2-5FFD257177A6}" type="presOf" srcId="{3AD3B398-80D3-4406-A786-08069BA48583}" destId="{90F79CDF-B2F9-4E23-8578-AAD4003010D7}" srcOrd="1" destOrd="0" presId="urn:microsoft.com/office/officeart/2016/7/layout/BasicLinearProcessNumbered"/>
    <dgm:cxn modelId="{A4E294CD-4561-44AB-A214-0A249F47E5F4}" srcId="{0F025A14-1C72-45A2-A914-B59BD26E9F38}" destId="{098EFFD3-1EE2-4A27-81E5-4541B8207DD8}" srcOrd="0" destOrd="0" parTransId="{4E5C0DD8-5553-4B35-888B-A811784C16DE}" sibTransId="{C5FAB02B-3E70-487F-A6D4-31BCD7F98C40}"/>
    <dgm:cxn modelId="{B4A395F4-3B85-4C94-BFD8-F6913014E1C4}" type="presOf" srcId="{0F025A14-1C72-45A2-A914-B59BD26E9F38}" destId="{6E711A3F-4F8D-4CE5-8B37-793214355F80}" srcOrd="0" destOrd="0" presId="urn:microsoft.com/office/officeart/2016/7/layout/BasicLinearProcessNumbered"/>
    <dgm:cxn modelId="{AC5B7860-852B-425D-B0F5-BB7013DC52A9}" type="presParOf" srcId="{6E711A3F-4F8D-4CE5-8B37-793214355F80}" destId="{CE965AF8-62CE-4B18-9EF8-34EDA18F77D6}" srcOrd="0" destOrd="0" presId="urn:microsoft.com/office/officeart/2016/7/layout/BasicLinearProcessNumbered"/>
    <dgm:cxn modelId="{1BCAE986-5E94-4D3E-ADC7-86A9FCDC12A7}" type="presParOf" srcId="{CE965AF8-62CE-4B18-9EF8-34EDA18F77D6}" destId="{FED4D36A-D27A-45DF-BFF6-5ADDEAA0AD4C}" srcOrd="0" destOrd="0" presId="urn:microsoft.com/office/officeart/2016/7/layout/BasicLinearProcessNumbered"/>
    <dgm:cxn modelId="{90D52D80-35AB-4B36-ABF5-B38F5AE30CBB}" type="presParOf" srcId="{CE965AF8-62CE-4B18-9EF8-34EDA18F77D6}" destId="{439B097A-AA79-4C3E-8040-A2EE5FEE01B6}" srcOrd="1" destOrd="0" presId="urn:microsoft.com/office/officeart/2016/7/layout/BasicLinearProcessNumbered"/>
    <dgm:cxn modelId="{08464C68-D993-4B95-9C08-1D1E7987E492}" type="presParOf" srcId="{CE965AF8-62CE-4B18-9EF8-34EDA18F77D6}" destId="{E6EF20AF-6350-4424-BA63-DDC8F63164B8}" srcOrd="2" destOrd="0" presId="urn:microsoft.com/office/officeart/2016/7/layout/BasicLinearProcessNumbered"/>
    <dgm:cxn modelId="{94746405-FACF-4594-96CA-ECD6950E0058}" type="presParOf" srcId="{CE965AF8-62CE-4B18-9EF8-34EDA18F77D6}" destId="{C82C2A9E-6582-4C81-9DB7-BA75C01E7F78}" srcOrd="3" destOrd="0" presId="urn:microsoft.com/office/officeart/2016/7/layout/BasicLinearProcessNumbered"/>
    <dgm:cxn modelId="{98F38865-BD34-4DEF-8774-CB0559A56271}" type="presParOf" srcId="{6E711A3F-4F8D-4CE5-8B37-793214355F80}" destId="{D40492F5-B0E4-44ED-BBA6-8E3D569861F2}" srcOrd="1" destOrd="0" presId="urn:microsoft.com/office/officeart/2016/7/layout/BasicLinearProcessNumbered"/>
    <dgm:cxn modelId="{3C8970F6-CDE3-4DDB-8010-0D7D63A7474D}" type="presParOf" srcId="{6E711A3F-4F8D-4CE5-8B37-793214355F80}" destId="{8B23C4A2-CBCE-47DE-91A2-AF042F4F9DC8}" srcOrd="2" destOrd="0" presId="urn:microsoft.com/office/officeart/2016/7/layout/BasicLinearProcessNumbered"/>
    <dgm:cxn modelId="{04C5A104-4298-4662-A12B-32D8E3681B51}" type="presParOf" srcId="{8B23C4A2-CBCE-47DE-91A2-AF042F4F9DC8}" destId="{8B5CC6EE-1792-4592-AA8B-E009F741A279}" srcOrd="0" destOrd="0" presId="urn:microsoft.com/office/officeart/2016/7/layout/BasicLinearProcessNumbered"/>
    <dgm:cxn modelId="{F614F6AC-C783-4E0C-A579-FC617F66EABC}" type="presParOf" srcId="{8B23C4A2-CBCE-47DE-91A2-AF042F4F9DC8}" destId="{D396A0A5-A755-47D5-A8AB-CE0E4802EF10}" srcOrd="1" destOrd="0" presId="urn:microsoft.com/office/officeart/2016/7/layout/BasicLinearProcessNumbered"/>
    <dgm:cxn modelId="{4172D190-33B9-43EB-9742-EB8BBB92005D}" type="presParOf" srcId="{8B23C4A2-CBCE-47DE-91A2-AF042F4F9DC8}" destId="{F278BCD7-4000-4324-8A62-C15B0C4E9128}" srcOrd="2" destOrd="0" presId="urn:microsoft.com/office/officeart/2016/7/layout/BasicLinearProcessNumbered"/>
    <dgm:cxn modelId="{D7865961-D6C3-45AF-B886-1F21E3367141}" type="presParOf" srcId="{8B23C4A2-CBCE-47DE-91A2-AF042F4F9DC8}" destId="{D8B80268-D813-4B78-92A7-85FDE9BC542D}" srcOrd="3" destOrd="0" presId="urn:microsoft.com/office/officeart/2016/7/layout/BasicLinearProcessNumbered"/>
    <dgm:cxn modelId="{EDCBA9E9-59D8-42AB-96B0-4152BF8B70B5}" type="presParOf" srcId="{6E711A3F-4F8D-4CE5-8B37-793214355F80}" destId="{701100C0-EC07-45A4-9FED-B6023FB53419}" srcOrd="3" destOrd="0" presId="urn:microsoft.com/office/officeart/2016/7/layout/BasicLinearProcessNumbered"/>
    <dgm:cxn modelId="{DA81522B-F218-44A9-8DB7-842334C403DE}" type="presParOf" srcId="{6E711A3F-4F8D-4CE5-8B37-793214355F80}" destId="{07CAC68D-6F68-491C-9747-C8AC79AEAFBB}" srcOrd="4" destOrd="0" presId="urn:microsoft.com/office/officeart/2016/7/layout/BasicLinearProcessNumbered"/>
    <dgm:cxn modelId="{A3279563-6101-4751-BCA5-42873DB745EC}" type="presParOf" srcId="{07CAC68D-6F68-491C-9747-C8AC79AEAFBB}" destId="{35BAA25A-9115-4EE1-801D-C975896CC71D}" srcOrd="0" destOrd="0" presId="urn:microsoft.com/office/officeart/2016/7/layout/BasicLinearProcessNumbered"/>
    <dgm:cxn modelId="{F155FE3D-BF90-4D54-BC59-4DD33B0BCDE7}" type="presParOf" srcId="{07CAC68D-6F68-491C-9747-C8AC79AEAFBB}" destId="{B63F2351-DE2C-47E5-8128-7DB4D2845D30}" srcOrd="1" destOrd="0" presId="urn:microsoft.com/office/officeart/2016/7/layout/BasicLinearProcessNumbered"/>
    <dgm:cxn modelId="{FBFB580B-EB1B-4BF8-9425-D96BE14B03F4}" type="presParOf" srcId="{07CAC68D-6F68-491C-9747-C8AC79AEAFBB}" destId="{455E893E-05E5-443F-8B16-D2BD7D050350}" srcOrd="2" destOrd="0" presId="urn:microsoft.com/office/officeart/2016/7/layout/BasicLinearProcessNumbered"/>
    <dgm:cxn modelId="{7677E08D-3BE9-49C6-BF5B-C022EB85817E}" type="presParOf" srcId="{07CAC68D-6F68-491C-9747-C8AC79AEAFBB}" destId="{90F79CDF-B2F9-4E23-8578-AAD4003010D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485DD-D9CB-421D-AB23-B100F1CEFF11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54768-A551-4D08-8678-D77A9E2344FD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Discuss the process taken to support Huron Rising 2.0</a:t>
          </a:r>
        </a:p>
      </dsp:txBody>
      <dsp:txXfrm>
        <a:off x="127800" y="2355670"/>
        <a:ext cx="1800000" cy="720000"/>
      </dsp:txXfrm>
    </dsp:sp>
    <dsp:sp modelId="{48585D84-5BCD-40AF-8F1C-3F0665042D82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6411-C0C3-46F4-B294-428EB781EAB6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Highlight the most important findings and next steps</a:t>
          </a:r>
        </a:p>
      </dsp:txBody>
      <dsp:txXfrm>
        <a:off x="2242800" y="2355670"/>
        <a:ext cx="1800000" cy="720000"/>
      </dsp:txXfrm>
    </dsp:sp>
    <dsp:sp modelId="{187CC8A6-B604-4673-972C-A9E6887594CC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08BB-C295-4ACB-B217-74F074A57D7B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 potential measures to know if we are being successful</a:t>
          </a:r>
        </a:p>
      </dsp:txBody>
      <dsp:txXfrm>
        <a:off x="4357800" y="2355670"/>
        <a:ext cx="1800000" cy="720000"/>
      </dsp:txXfrm>
    </dsp:sp>
    <dsp:sp modelId="{6E168772-14F6-448C-8A1B-F8B0E921B0B8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2F90B-F053-403F-B906-C96E96FCDA04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Introduce an accountability plan to get us to Huron Rising 3.0</a:t>
          </a:r>
        </a:p>
      </dsp:txBody>
      <dsp:txXfrm>
        <a:off x="6472800" y="2355670"/>
        <a:ext cx="1800000" cy="720000"/>
      </dsp:txXfrm>
    </dsp:sp>
    <dsp:sp modelId="{CC70E581-177B-4A73-BA21-5CA4F73C0F7B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328FD-748E-4A8A-816D-6BAB07C72FF3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Celebrate the community’s hard work</a:t>
          </a:r>
        </a:p>
      </dsp:txBody>
      <dsp:txXfrm>
        <a:off x="8587800" y="2355670"/>
        <a:ext cx="18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A16BB-BAEC-4540-8636-F893402BA816}">
      <dsp:nvSpPr>
        <dsp:cNvPr id="0" name=""/>
        <dsp:cNvSpPr/>
      </dsp:nvSpPr>
      <dsp:spPr>
        <a:xfrm>
          <a:off x="1220917" y="1278348"/>
          <a:ext cx="974164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B27D7-4C8B-402E-BEE4-3215007D02E4}">
      <dsp:nvSpPr>
        <dsp:cNvPr id="0" name=""/>
        <dsp:cNvSpPr/>
      </dsp:nvSpPr>
      <dsp:spPr>
        <a:xfrm>
          <a:off x="2253531" y="1196554"/>
          <a:ext cx="112028" cy="2104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81412"/>
            <a:satOff val="-1631"/>
            <a:lumOff val="-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2"/>
              <a:satOff val="-1631"/>
              <a:lumOff val="-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CBB3C-ADA9-4007-956E-5B5F7C31BCF7}">
      <dsp:nvSpPr>
        <dsp:cNvPr id="0" name=""/>
        <dsp:cNvSpPr/>
      </dsp:nvSpPr>
      <dsp:spPr>
        <a:xfrm>
          <a:off x="597447" y="776685"/>
          <a:ext cx="1003397" cy="10033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" tIns="38937" rIns="38937" bIns="38937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744391" y="923629"/>
        <a:ext cx="709509" cy="709509"/>
      </dsp:txXfrm>
    </dsp:sp>
    <dsp:sp modelId="{DD9FF7FE-A956-4FBA-BE73-153514786BD3}">
      <dsp:nvSpPr>
        <dsp:cNvPr id="0" name=""/>
        <dsp:cNvSpPr/>
      </dsp:nvSpPr>
      <dsp:spPr>
        <a:xfrm>
          <a:off x="3211" y="1945683"/>
          <a:ext cx="224013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823"/>
              <a:satOff val="-3262"/>
              <a:lumOff val="-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05" tIns="165100" rIns="176705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Build desired medical community professional profile: in five years, we need (for the purposes of replacement) and a vision for the physician community (% locum, local, specialty)</a:t>
          </a:r>
        </a:p>
      </dsp:txBody>
      <dsp:txXfrm>
        <a:off x="3211" y="2338803"/>
        <a:ext cx="2240137" cy="1572480"/>
      </dsp:txXfrm>
    </dsp:sp>
    <dsp:sp modelId="{3E861FC8-BD6C-4E79-B500-E864B9902758}">
      <dsp:nvSpPr>
        <dsp:cNvPr id="0" name=""/>
        <dsp:cNvSpPr/>
      </dsp:nvSpPr>
      <dsp:spPr>
        <a:xfrm>
          <a:off x="2492253" y="1278348"/>
          <a:ext cx="2179027" cy="72"/>
        </a:xfrm>
        <a:prstGeom prst="rect">
          <a:avLst/>
        </a:prstGeom>
        <a:solidFill>
          <a:schemeClr val="accent5">
            <a:tint val="40000"/>
            <a:alpha val="90000"/>
            <a:hueOff val="-1444235"/>
            <a:satOff val="-4893"/>
            <a:lumOff val="-62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44235"/>
              <a:satOff val="-4893"/>
              <a:lumOff val="-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4B9F3-E5EA-4728-9FD8-FBF3C315D69A}">
      <dsp:nvSpPr>
        <dsp:cNvPr id="0" name=""/>
        <dsp:cNvSpPr/>
      </dsp:nvSpPr>
      <dsp:spPr>
        <a:xfrm>
          <a:off x="4729387" y="1196554"/>
          <a:ext cx="111372" cy="2104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25647"/>
              <a:satOff val="-6523"/>
              <a:lumOff val="-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6EFD7-29B4-4CDA-A101-3B5A33543886}">
      <dsp:nvSpPr>
        <dsp:cNvPr id="0" name=""/>
        <dsp:cNvSpPr/>
      </dsp:nvSpPr>
      <dsp:spPr>
        <a:xfrm>
          <a:off x="3080068" y="776685"/>
          <a:ext cx="1003397" cy="1003397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" tIns="38937" rIns="38937" bIns="38937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227012" y="923629"/>
        <a:ext cx="709509" cy="709509"/>
      </dsp:txXfrm>
    </dsp:sp>
    <dsp:sp modelId="{D8B146A8-0213-4716-BF42-295EF07B280A}">
      <dsp:nvSpPr>
        <dsp:cNvPr id="0" name=""/>
        <dsp:cNvSpPr/>
      </dsp:nvSpPr>
      <dsp:spPr>
        <a:xfrm>
          <a:off x="2492253" y="1945683"/>
          <a:ext cx="217902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407058"/>
            <a:satOff val="-8154"/>
            <a:lumOff val="-10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07058"/>
              <a:satOff val="-8154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84" tIns="165100" rIns="17188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Identify current university or future university students pursuing careers in medicine or allied health and foundation fundraise against tuition offsets and “stay” agreements</a:t>
          </a:r>
        </a:p>
      </dsp:txBody>
      <dsp:txXfrm>
        <a:off x="2492253" y="2338803"/>
        <a:ext cx="2179027" cy="1572480"/>
      </dsp:txXfrm>
    </dsp:sp>
    <dsp:sp modelId="{ACAF1F2B-1EEA-4D99-9711-CE7AC5E14774}">
      <dsp:nvSpPr>
        <dsp:cNvPr id="0" name=""/>
        <dsp:cNvSpPr/>
      </dsp:nvSpPr>
      <dsp:spPr>
        <a:xfrm>
          <a:off x="4913394" y="1278348"/>
          <a:ext cx="2179027" cy="72"/>
        </a:xfrm>
        <a:prstGeom prst="rect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88470"/>
              <a:satOff val="-978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84996-5719-4229-A64D-C32986E1EF23}">
      <dsp:nvSpPr>
        <dsp:cNvPr id="0" name=""/>
        <dsp:cNvSpPr/>
      </dsp:nvSpPr>
      <dsp:spPr>
        <a:xfrm>
          <a:off x="7150529" y="1196554"/>
          <a:ext cx="111372" cy="2104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321E7-D4EB-4CE0-B239-5BDBEF08648C}">
      <dsp:nvSpPr>
        <dsp:cNvPr id="0" name=""/>
        <dsp:cNvSpPr/>
      </dsp:nvSpPr>
      <dsp:spPr>
        <a:xfrm>
          <a:off x="5501209" y="776685"/>
          <a:ext cx="1003397" cy="100339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" tIns="38937" rIns="38937" bIns="38937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5648153" y="923629"/>
        <a:ext cx="709509" cy="709509"/>
      </dsp:txXfrm>
    </dsp:sp>
    <dsp:sp modelId="{2ADE3343-5E12-4913-9F14-341B89A222C2}">
      <dsp:nvSpPr>
        <dsp:cNvPr id="0" name=""/>
        <dsp:cNvSpPr/>
      </dsp:nvSpPr>
      <dsp:spPr>
        <a:xfrm>
          <a:off x="4913394" y="1945683"/>
          <a:ext cx="217902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51293"/>
              <a:satOff val="-13047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84" tIns="165100" rIns="17188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Pursue mid-career physicians practicing in similar environments to Huron with current local roots; make aggressive plays for relocation</a:t>
          </a:r>
        </a:p>
      </dsp:txBody>
      <dsp:txXfrm>
        <a:off x="4913394" y="2338803"/>
        <a:ext cx="2179027" cy="1572480"/>
      </dsp:txXfrm>
    </dsp:sp>
    <dsp:sp modelId="{7BBF5D7C-B53F-44D0-B5E0-B502C883C137}">
      <dsp:nvSpPr>
        <dsp:cNvPr id="0" name=""/>
        <dsp:cNvSpPr/>
      </dsp:nvSpPr>
      <dsp:spPr>
        <a:xfrm>
          <a:off x="7334535" y="1278348"/>
          <a:ext cx="2179027" cy="72"/>
        </a:xfrm>
        <a:prstGeom prst="rect">
          <a:avLst/>
        </a:prstGeom>
        <a:solidFill>
          <a:schemeClr val="accent5">
            <a:tint val="40000"/>
            <a:alpha val="90000"/>
            <a:hueOff val="-4332704"/>
            <a:satOff val="-14678"/>
            <a:lumOff val="-18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332704"/>
              <a:satOff val="-14678"/>
              <a:lumOff val="-1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CE902-363F-49E6-B1EA-66AE1D2D14AA}">
      <dsp:nvSpPr>
        <dsp:cNvPr id="0" name=""/>
        <dsp:cNvSpPr/>
      </dsp:nvSpPr>
      <dsp:spPr>
        <a:xfrm>
          <a:off x="9571670" y="1196554"/>
          <a:ext cx="111372" cy="210419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16"/>
              <a:satOff val="-16309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8169F-6292-4DEB-9236-FA9CFFFC8909}">
      <dsp:nvSpPr>
        <dsp:cNvPr id="0" name=""/>
        <dsp:cNvSpPr/>
      </dsp:nvSpPr>
      <dsp:spPr>
        <a:xfrm>
          <a:off x="7922350" y="776685"/>
          <a:ext cx="1003397" cy="1003397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" tIns="38937" rIns="38937" bIns="38937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4</a:t>
          </a:r>
        </a:p>
      </dsp:txBody>
      <dsp:txXfrm>
        <a:off x="8069294" y="923629"/>
        <a:ext cx="709509" cy="709509"/>
      </dsp:txXfrm>
    </dsp:sp>
    <dsp:sp modelId="{4BD9B0E1-7F68-4899-9335-74349031FEB9}">
      <dsp:nvSpPr>
        <dsp:cNvPr id="0" name=""/>
        <dsp:cNvSpPr/>
      </dsp:nvSpPr>
      <dsp:spPr>
        <a:xfrm>
          <a:off x="7334535" y="1945683"/>
          <a:ext cx="217902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295527"/>
            <a:satOff val="-17939"/>
            <a:lumOff val="-2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95527"/>
              <a:satOff val="-17939"/>
              <a:lumOff val="-2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84" tIns="165100" rIns="17188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Invest in nursing and CNA education to support expansion of home health, senior care and services in-facility; emphasize among new Americans and their families</a:t>
          </a:r>
        </a:p>
      </dsp:txBody>
      <dsp:txXfrm>
        <a:off x="7334535" y="2338803"/>
        <a:ext cx="2179027" cy="1572480"/>
      </dsp:txXfrm>
    </dsp:sp>
    <dsp:sp modelId="{FBF13CFA-D267-48DD-9D7D-27C159FFE5B6}">
      <dsp:nvSpPr>
        <dsp:cNvPr id="0" name=""/>
        <dsp:cNvSpPr/>
      </dsp:nvSpPr>
      <dsp:spPr>
        <a:xfrm>
          <a:off x="9755677" y="1278348"/>
          <a:ext cx="1089513" cy="72"/>
        </a:xfrm>
        <a:prstGeom prst="rect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76939"/>
              <a:satOff val="-1957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DEAC0-0463-4732-A723-3CA938485989}">
      <dsp:nvSpPr>
        <dsp:cNvPr id="0" name=""/>
        <dsp:cNvSpPr/>
      </dsp:nvSpPr>
      <dsp:spPr>
        <a:xfrm>
          <a:off x="10343491" y="776685"/>
          <a:ext cx="1003397" cy="100339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37" tIns="38937" rIns="38937" bIns="38937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5</a:t>
          </a:r>
        </a:p>
      </dsp:txBody>
      <dsp:txXfrm>
        <a:off x="10490435" y="923629"/>
        <a:ext cx="709509" cy="709509"/>
      </dsp:txXfrm>
    </dsp:sp>
    <dsp:sp modelId="{47FF6D01-EFF4-4376-9DFD-6C2642494D17}">
      <dsp:nvSpPr>
        <dsp:cNvPr id="0" name=""/>
        <dsp:cNvSpPr/>
      </dsp:nvSpPr>
      <dsp:spPr>
        <a:xfrm>
          <a:off x="9755677" y="1945683"/>
          <a:ext cx="217902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884" tIns="165100" rIns="171884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Drive a technology partnership with a health system that keeps HRMC independent, but that allows people to age in place, limit time off from work for medical appointments, and receive just-in-time care and services</a:t>
          </a:r>
        </a:p>
      </dsp:txBody>
      <dsp:txXfrm>
        <a:off x="9755677" y="2338803"/>
        <a:ext cx="2179027" cy="1572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AB49-C775-4BB2-91B2-362C6277437E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Creation and implementation of a “medical community” vision plan that sets out long term community requirements for all health professions</a:t>
          </a:r>
        </a:p>
      </dsp:txBody>
      <dsp:txXfrm>
        <a:off x="3201" y="445489"/>
        <a:ext cx="2539866" cy="1523919"/>
      </dsp:txXfrm>
    </dsp:sp>
    <dsp:sp modelId="{A6161942-6CC8-4B79-9995-231A75079FD7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Reduced provider turnover and increased (valued) provider duration</a:t>
          </a:r>
        </a:p>
      </dsp:txBody>
      <dsp:txXfrm>
        <a:off x="2797054" y="445489"/>
        <a:ext cx="2539866" cy="1523919"/>
      </dsp:txXfrm>
    </dsp:sp>
    <dsp:sp modelId="{1672C80F-C7D0-446B-AFC5-DE9D8DAF4F03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Number of new providers brought to or pipelined to the community through concerted efforts</a:t>
          </a:r>
        </a:p>
      </dsp:txBody>
      <dsp:txXfrm>
        <a:off x="5590907" y="445489"/>
        <a:ext cx="2539866" cy="1523919"/>
      </dsp:txXfrm>
    </dsp:sp>
    <dsp:sp modelId="{45D9F2F6-ECFE-4EE4-9A71-75517261D2D1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Decrease in ratio of “people per nurse” and “people per provider”</a:t>
          </a:r>
        </a:p>
      </dsp:txBody>
      <dsp:txXfrm>
        <a:off x="8384760" y="445489"/>
        <a:ext cx="2539866" cy="1523919"/>
      </dsp:txXfrm>
    </dsp:sp>
    <dsp:sp modelId="{D4C01C2E-056F-4EDC-AEB2-C69BBE6C85FD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X% of provider visits occurring through the use of partner technology</a:t>
          </a:r>
        </a:p>
      </dsp:txBody>
      <dsp:txXfrm>
        <a:off x="1400128" y="2223395"/>
        <a:ext cx="2539866" cy="1523919"/>
      </dsp:txXfrm>
    </dsp:sp>
    <dsp:sp modelId="{08A86E91-79BB-43A9-B1F3-D24E079E11D7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 in CNA graduates from CTE and/or in partnership with SET, Northern, SDSU</a:t>
          </a:r>
        </a:p>
      </dsp:txBody>
      <dsp:txXfrm>
        <a:off x="4193981" y="2223395"/>
        <a:ext cx="2539866" cy="1523919"/>
      </dsp:txXfrm>
    </dsp:sp>
    <dsp:sp modelId="{AA10D07E-F1E5-4E9B-8EC5-2F8FD78D4E66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 in outpatient surgeries performed locally even if by non-local physicians</a:t>
          </a:r>
        </a:p>
      </dsp:txBody>
      <dsp:txXfrm>
        <a:off x="6987834" y="2223395"/>
        <a:ext cx="2539866" cy="15239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C882D-3AF7-427F-9D71-F12CBE9E8FA6}">
      <dsp:nvSpPr>
        <dsp:cNvPr id="0" name=""/>
        <dsp:cNvSpPr/>
      </dsp:nvSpPr>
      <dsp:spPr>
        <a:xfrm>
          <a:off x="1486" y="1032609"/>
          <a:ext cx="1873393" cy="26227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7" tIns="330200" rIns="14605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Identify current shortfall and community economic impact – quantify</a:t>
          </a:r>
        </a:p>
      </dsp:txBody>
      <dsp:txXfrm>
        <a:off x="1486" y="2029254"/>
        <a:ext cx="1873393" cy="1573650"/>
      </dsp:txXfrm>
    </dsp:sp>
    <dsp:sp modelId="{0735603E-7464-4D96-A7B6-4E750D4A0080}">
      <dsp:nvSpPr>
        <dsp:cNvPr id="0" name=""/>
        <dsp:cNvSpPr/>
      </dsp:nvSpPr>
      <dsp:spPr>
        <a:xfrm>
          <a:off x="544770" y="1294884"/>
          <a:ext cx="786825" cy="786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4" tIns="12700" rIns="6134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  <a:endParaRPr lang="en-US" sz="3800" kern="1200" dirty="0"/>
        </a:p>
      </dsp:txBody>
      <dsp:txXfrm>
        <a:off x="659998" y="1410112"/>
        <a:ext cx="556369" cy="556369"/>
      </dsp:txXfrm>
    </dsp:sp>
    <dsp:sp modelId="{A2604383-3A70-4BE1-8B7C-E614F720B36A}">
      <dsp:nvSpPr>
        <dsp:cNvPr id="0" name=""/>
        <dsp:cNvSpPr/>
      </dsp:nvSpPr>
      <dsp:spPr>
        <a:xfrm>
          <a:off x="1486" y="3655287"/>
          <a:ext cx="187339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5B377-D671-442A-91C0-2F2F3327B92C}">
      <dsp:nvSpPr>
        <dsp:cNvPr id="0" name=""/>
        <dsp:cNvSpPr/>
      </dsp:nvSpPr>
      <dsp:spPr>
        <a:xfrm>
          <a:off x="2062219" y="1032609"/>
          <a:ext cx="1873393" cy="26227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7" tIns="330200" rIns="14605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Understand problem statement: availability, cost, both</a:t>
          </a:r>
        </a:p>
      </dsp:txBody>
      <dsp:txXfrm>
        <a:off x="2062219" y="2029254"/>
        <a:ext cx="1873393" cy="1573650"/>
      </dsp:txXfrm>
    </dsp:sp>
    <dsp:sp modelId="{55B34D51-C3B7-4065-981F-83B47152381D}">
      <dsp:nvSpPr>
        <dsp:cNvPr id="0" name=""/>
        <dsp:cNvSpPr/>
      </dsp:nvSpPr>
      <dsp:spPr>
        <a:xfrm>
          <a:off x="2605503" y="1294884"/>
          <a:ext cx="786825" cy="7868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4" tIns="12700" rIns="6134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20731" y="1410112"/>
        <a:ext cx="556369" cy="556369"/>
      </dsp:txXfrm>
    </dsp:sp>
    <dsp:sp modelId="{07259E89-8156-4AD7-9B1E-BD3377AF4CC6}">
      <dsp:nvSpPr>
        <dsp:cNvPr id="0" name=""/>
        <dsp:cNvSpPr/>
      </dsp:nvSpPr>
      <dsp:spPr>
        <a:xfrm>
          <a:off x="2062219" y="3655287"/>
          <a:ext cx="1873393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89E70-8DD8-4D99-8D46-D515DE2E0D83}">
      <dsp:nvSpPr>
        <dsp:cNvPr id="0" name=""/>
        <dsp:cNvSpPr/>
      </dsp:nvSpPr>
      <dsp:spPr>
        <a:xfrm>
          <a:off x="4122952" y="1032609"/>
          <a:ext cx="1873393" cy="26227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7" tIns="330200" rIns="14605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Establish a childcare enhancement plan with clear milestones, timelines, and budget authority</a:t>
          </a:r>
        </a:p>
      </dsp:txBody>
      <dsp:txXfrm>
        <a:off x="4122952" y="2029254"/>
        <a:ext cx="1873393" cy="1573650"/>
      </dsp:txXfrm>
    </dsp:sp>
    <dsp:sp modelId="{A7D6F355-B066-440E-8D9A-D22AFCA2623F}">
      <dsp:nvSpPr>
        <dsp:cNvPr id="0" name=""/>
        <dsp:cNvSpPr/>
      </dsp:nvSpPr>
      <dsp:spPr>
        <a:xfrm>
          <a:off x="4666236" y="1294884"/>
          <a:ext cx="786825" cy="7868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4" tIns="12700" rIns="6134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781464" y="1410112"/>
        <a:ext cx="556369" cy="556369"/>
      </dsp:txXfrm>
    </dsp:sp>
    <dsp:sp modelId="{B9EDA818-FF93-40F4-A4E7-0A0F8671284F}">
      <dsp:nvSpPr>
        <dsp:cNvPr id="0" name=""/>
        <dsp:cNvSpPr/>
      </dsp:nvSpPr>
      <dsp:spPr>
        <a:xfrm>
          <a:off x="4122952" y="3655287"/>
          <a:ext cx="1873393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E5411-FDD2-4AF0-A75C-733348534275}">
      <dsp:nvSpPr>
        <dsp:cNvPr id="0" name=""/>
        <dsp:cNvSpPr/>
      </dsp:nvSpPr>
      <dsp:spPr>
        <a:xfrm>
          <a:off x="6183684" y="1032609"/>
          <a:ext cx="1873393" cy="26227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7" tIns="330200" rIns="14605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Engage current organized potential partners – churches, senior senior, high school (to create a childcare laboratory similar to those at university environments)</a:t>
          </a:r>
        </a:p>
      </dsp:txBody>
      <dsp:txXfrm>
        <a:off x="6183684" y="2029254"/>
        <a:ext cx="1873393" cy="1573650"/>
      </dsp:txXfrm>
    </dsp:sp>
    <dsp:sp modelId="{7092DE9A-2FA5-4878-A03B-CBA352C39C38}">
      <dsp:nvSpPr>
        <dsp:cNvPr id="0" name=""/>
        <dsp:cNvSpPr/>
      </dsp:nvSpPr>
      <dsp:spPr>
        <a:xfrm>
          <a:off x="6726968" y="1294884"/>
          <a:ext cx="786825" cy="7868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4" tIns="12700" rIns="6134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842196" y="1410112"/>
        <a:ext cx="556369" cy="556369"/>
      </dsp:txXfrm>
    </dsp:sp>
    <dsp:sp modelId="{A7AAB7F9-CE4E-429F-B99A-D7AD153E44C7}">
      <dsp:nvSpPr>
        <dsp:cNvPr id="0" name=""/>
        <dsp:cNvSpPr/>
      </dsp:nvSpPr>
      <dsp:spPr>
        <a:xfrm>
          <a:off x="6183684" y="3655287"/>
          <a:ext cx="1873393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2F92B-1B13-40D7-A868-6A77ECBF221E}">
      <dsp:nvSpPr>
        <dsp:cNvPr id="0" name=""/>
        <dsp:cNvSpPr/>
      </dsp:nvSpPr>
      <dsp:spPr>
        <a:xfrm>
          <a:off x="8244417" y="1032609"/>
          <a:ext cx="1873393" cy="262275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7" tIns="330200" rIns="14605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Build a public-private partnership (CFCF in Vermillion is one example) and the building of a large, affordable childcare center in Huron</a:t>
          </a:r>
        </a:p>
      </dsp:txBody>
      <dsp:txXfrm>
        <a:off x="8244417" y="2029254"/>
        <a:ext cx="1873393" cy="1573650"/>
      </dsp:txXfrm>
    </dsp:sp>
    <dsp:sp modelId="{6AD69601-A829-4AF3-94C0-3BB05EF4D321}">
      <dsp:nvSpPr>
        <dsp:cNvPr id="0" name=""/>
        <dsp:cNvSpPr/>
      </dsp:nvSpPr>
      <dsp:spPr>
        <a:xfrm>
          <a:off x="8787701" y="1294884"/>
          <a:ext cx="786825" cy="7868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4" tIns="12700" rIns="6134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02929" y="1410112"/>
        <a:ext cx="556369" cy="556369"/>
      </dsp:txXfrm>
    </dsp:sp>
    <dsp:sp modelId="{53E30E2B-CDB6-469C-9981-1EEA20B1C9A8}">
      <dsp:nvSpPr>
        <dsp:cNvPr id="0" name=""/>
        <dsp:cNvSpPr/>
      </dsp:nvSpPr>
      <dsp:spPr>
        <a:xfrm>
          <a:off x="8244417" y="3655287"/>
          <a:ext cx="1873393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9-491E-47F8-B6F3-182E3C487131}">
      <dsp:nvSpPr>
        <dsp:cNvPr id="0" name=""/>
        <dsp:cNvSpPr/>
      </dsp:nvSpPr>
      <dsp:spPr>
        <a:xfrm>
          <a:off x="10305149" y="1032609"/>
          <a:ext cx="1873393" cy="26227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7" tIns="330200" rIns="146057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Invest in early childhood education scholarships with Northern and SET and CTE programs at HHS; consider wage offset funding to make childcare wages worth it for those making the choice</a:t>
          </a:r>
        </a:p>
      </dsp:txBody>
      <dsp:txXfrm>
        <a:off x="10305149" y="2029254"/>
        <a:ext cx="1873393" cy="1573650"/>
      </dsp:txXfrm>
    </dsp:sp>
    <dsp:sp modelId="{88763E8A-7796-4E56-94A1-D80802F55A78}">
      <dsp:nvSpPr>
        <dsp:cNvPr id="0" name=""/>
        <dsp:cNvSpPr/>
      </dsp:nvSpPr>
      <dsp:spPr>
        <a:xfrm>
          <a:off x="10848433" y="1294884"/>
          <a:ext cx="786825" cy="7868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4" tIns="12700" rIns="61344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6</a:t>
          </a:r>
        </a:p>
      </dsp:txBody>
      <dsp:txXfrm>
        <a:off x="10963661" y="1410112"/>
        <a:ext cx="556369" cy="556369"/>
      </dsp:txXfrm>
    </dsp:sp>
    <dsp:sp modelId="{BE1F678D-9BBA-4E98-8E0C-E133746A514C}">
      <dsp:nvSpPr>
        <dsp:cNvPr id="0" name=""/>
        <dsp:cNvSpPr/>
      </dsp:nvSpPr>
      <dsp:spPr>
        <a:xfrm>
          <a:off x="10305149" y="3655287"/>
          <a:ext cx="187339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B2D6-93D1-4B72-BA53-FDC38A4A0E5B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Creation of a childcare taskforce with clear milestones, timelines, and measurable outcomes</a:t>
          </a:r>
        </a:p>
      </dsp:txBody>
      <dsp:txXfrm>
        <a:off x="3201" y="193789"/>
        <a:ext cx="2539866" cy="1523919"/>
      </dsp:txXfrm>
    </dsp:sp>
    <dsp:sp modelId="{E11FB87D-C373-4055-80BA-015C6404AF77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Establishment (yes/no) of a childcare strategy that includes new facilities, supporting growth of existing providers, and establishing more in-home options in the community</a:t>
          </a:r>
        </a:p>
      </dsp:txBody>
      <dsp:txXfrm>
        <a:off x="2797054" y="193789"/>
        <a:ext cx="2539866" cy="1523919"/>
      </dsp:txXfrm>
    </dsp:sp>
    <dsp:sp modelId="{9A3479E6-CD5F-4F1C-ABBA-8A7B486CB5F1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$ reserved to increase number of childcare professionals</a:t>
          </a:r>
        </a:p>
      </dsp:txBody>
      <dsp:txXfrm>
        <a:off x="5590907" y="193789"/>
        <a:ext cx="2539866" cy="1523919"/>
      </dsp:txXfrm>
    </dsp:sp>
    <dsp:sp modelId="{B7F2B8D6-D409-45F5-B3DC-9FD7E6DDDEDF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Reduction in families “desiring childcare but unable to get it” by X% (needs analysis required)</a:t>
          </a:r>
        </a:p>
      </dsp:txBody>
      <dsp:txXfrm>
        <a:off x="8384760" y="193789"/>
        <a:ext cx="2539866" cy="1523919"/>
      </dsp:txXfrm>
    </dsp:sp>
    <dsp:sp modelId="{10303D3D-5124-4382-87F0-3E666699BAAD}">
      <dsp:nvSpPr>
        <dsp:cNvPr id="0" name=""/>
        <dsp:cNvSpPr/>
      </dsp:nvSpPr>
      <dsp:spPr>
        <a:xfrm>
          <a:off x="1400128" y="1971695"/>
          <a:ext cx="2539866" cy="1523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Reduction in children without childcare pre-K and after school</a:t>
          </a:r>
        </a:p>
      </dsp:txBody>
      <dsp:txXfrm>
        <a:off x="1400128" y="1971695"/>
        <a:ext cx="2539866" cy="1523919"/>
      </dsp:txXfrm>
    </dsp:sp>
    <dsp:sp modelId="{670F734F-E5D8-42C4-A65E-B3498A8EDAAA}">
      <dsp:nvSpPr>
        <dsp:cNvPr id="0" name=""/>
        <dsp:cNvSpPr/>
      </dsp:nvSpPr>
      <dsp:spPr>
        <a:xfrm>
          <a:off x="4193981" y="1971695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 in median wages for childcare professionals, from $X to $Y</a:t>
          </a:r>
        </a:p>
      </dsp:txBody>
      <dsp:txXfrm>
        <a:off x="4193981" y="1971695"/>
        <a:ext cx="2539866" cy="1523919"/>
      </dsp:txXfrm>
    </dsp:sp>
    <dsp:sp modelId="{78EA6450-2E7E-4E6F-9775-024C5567CE64}">
      <dsp:nvSpPr>
        <dsp:cNvPr id="0" name=""/>
        <dsp:cNvSpPr/>
      </dsp:nvSpPr>
      <dsp:spPr>
        <a:xfrm>
          <a:off x="6987834" y="1971695"/>
          <a:ext cx="2539866" cy="1523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 in degreed professionals running or providing guidance for new daycare/childcare options in the community</a:t>
          </a:r>
        </a:p>
      </dsp:txBody>
      <dsp:txXfrm>
        <a:off x="6987834" y="1971695"/>
        <a:ext cx="2539866" cy="15239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5878A-19E1-4537-8E8E-6F81026CABBD}">
      <dsp:nvSpPr>
        <dsp:cNvPr id="0" name=""/>
        <dsp:cNvSpPr/>
      </dsp:nvSpPr>
      <dsp:spPr>
        <a:xfrm>
          <a:off x="3414" y="128474"/>
          <a:ext cx="3329572" cy="694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Focus on required community resources and shortfalls</a:t>
          </a:r>
          <a:endParaRPr lang="en-US" sz="1900" kern="1200"/>
        </a:p>
      </dsp:txBody>
      <dsp:txXfrm>
        <a:off x="3414" y="128474"/>
        <a:ext cx="3329572" cy="694317"/>
      </dsp:txXfrm>
    </dsp:sp>
    <dsp:sp modelId="{F559215E-C346-4F20-AC44-9D08CF4C2916}">
      <dsp:nvSpPr>
        <dsp:cNvPr id="0" name=""/>
        <dsp:cNvSpPr/>
      </dsp:nvSpPr>
      <dsp:spPr>
        <a:xfrm>
          <a:off x="3414" y="822792"/>
          <a:ext cx="3329572" cy="27381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will improve community well-being and make it more livable?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How can investing enhance every facet of the community, from birth through old age?</a:t>
          </a:r>
        </a:p>
      </dsp:txBody>
      <dsp:txXfrm>
        <a:off x="3414" y="822792"/>
        <a:ext cx="3329572" cy="2738137"/>
      </dsp:txXfrm>
    </dsp:sp>
    <dsp:sp modelId="{99CECEA1-D2B0-42F7-AF52-0AF2BE69C88B}">
      <dsp:nvSpPr>
        <dsp:cNvPr id="0" name=""/>
        <dsp:cNvSpPr/>
      </dsp:nvSpPr>
      <dsp:spPr>
        <a:xfrm>
          <a:off x="3799128" y="128474"/>
          <a:ext cx="3329572" cy="69431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Clear priorities</a:t>
          </a:r>
          <a:endParaRPr lang="en-US" sz="1900" kern="1200"/>
        </a:p>
      </dsp:txBody>
      <dsp:txXfrm>
        <a:off x="3799128" y="128474"/>
        <a:ext cx="3329572" cy="694317"/>
      </dsp:txXfrm>
    </dsp:sp>
    <dsp:sp modelId="{850268E1-6667-463D-96F9-FB994E3A3F33}">
      <dsp:nvSpPr>
        <dsp:cNvPr id="0" name=""/>
        <dsp:cNvSpPr/>
      </dsp:nvSpPr>
      <dsp:spPr>
        <a:xfrm>
          <a:off x="3799128" y="822792"/>
          <a:ext cx="3329572" cy="273813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Nurses, CNAs, childcare professionals and aides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Trades professionals to serve existing home, business, and apartment stock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Property improvement education for home- and business owners (cross-cultural)</a:t>
          </a:r>
        </a:p>
      </dsp:txBody>
      <dsp:txXfrm>
        <a:off x="3799128" y="822792"/>
        <a:ext cx="3329572" cy="2738137"/>
      </dsp:txXfrm>
    </dsp:sp>
    <dsp:sp modelId="{BB26C1E6-4E36-4BF6-9E73-D088837C2649}">
      <dsp:nvSpPr>
        <dsp:cNvPr id="0" name=""/>
        <dsp:cNvSpPr/>
      </dsp:nvSpPr>
      <dsp:spPr>
        <a:xfrm>
          <a:off x="7594841" y="128474"/>
          <a:ext cx="3329572" cy="69431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Standard “always needs”</a:t>
          </a:r>
          <a:endParaRPr lang="en-US" sz="1900" kern="1200"/>
        </a:p>
      </dsp:txBody>
      <dsp:txXfrm>
        <a:off x="7594841" y="128474"/>
        <a:ext cx="3329572" cy="694317"/>
      </dsp:txXfrm>
    </dsp:sp>
    <dsp:sp modelId="{DF136EC0-2583-4E9D-B79C-E67049E1A3F9}">
      <dsp:nvSpPr>
        <dsp:cNvPr id="0" name=""/>
        <dsp:cNvSpPr/>
      </dsp:nvSpPr>
      <dsp:spPr>
        <a:xfrm>
          <a:off x="7594841" y="822792"/>
          <a:ext cx="3329572" cy="273813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Welders, electricians, building trades, AgTech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Healthcare assistants (PT, OT, speech, veterinary)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CDLs</a:t>
          </a:r>
        </a:p>
      </dsp:txBody>
      <dsp:txXfrm>
        <a:off x="7594841" y="822792"/>
        <a:ext cx="3329572" cy="27381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4CD4C-A690-41B0-BE1B-5447F25A4678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Reduction in position vacancy time</a:t>
          </a:r>
        </a:p>
      </dsp:txBody>
      <dsp:txXfrm>
        <a:off x="3201" y="193789"/>
        <a:ext cx="2539866" cy="1523919"/>
      </dsp:txXfrm>
    </dsp:sp>
    <dsp:sp modelId="{2A9C376F-2466-486E-8599-9009C0173821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 in new industry with workforce support/optimism</a:t>
          </a:r>
        </a:p>
      </dsp:txBody>
      <dsp:txXfrm>
        <a:off x="2797054" y="193789"/>
        <a:ext cx="2539866" cy="1523919"/>
      </dsp:txXfrm>
    </dsp:sp>
    <dsp:sp modelId="{742A7D5F-C551-4AA5-BD7A-6EC1C225335E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Return of HHS graduates to live and work in Huron</a:t>
          </a:r>
        </a:p>
      </dsp:txBody>
      <dsp:txXfrm>
        <a:off x="5590907" y="193789"/>
        <a:ext cx="2539866" cy="1523919"/>
      </dsp:txXfrm>
    </dsp:sp>
    <dsp:sp modelId="{AE624AFE-1AC7-4ED0-BB47-B2A94AB8E194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Upskilling to reduce unemployment/under-employment (% unemployed/under-employed)</a:t>
          </a:r>
        </a:p>
      </dsp:txBody>
      <dsp:txXfrm>
        <a:off x="8384760" y="193789"/>
        <a:ext cx="2539866" cy="1523919"/>
      </dsp:txXfrm>
    </dsp:sp>
    <dsp:sp modelId="{908492E8-5530-4E02-8F34-D68E477C6A24}">
      <dsp:nvSpPr>
        <dsp:cNvPr id="0" name=""/>
        <dsp:cNvSpPr/>
      </dsp:nvSpPr>
      <dsp:spPr>
        <a:xfrm>
          <a:off x="3201" y="1971695"/>
          <a:ext cx="2539866" cy="1523919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Increased service of in-need populations (seniors, children) by established workforce</a:t>
          </a:r>
        </a:p>
      </dsp:txBody>
      <dsp:txXfrm>
        <a:off x="3201" y="1971695"/>
        <a:ext cx="2539866" cy="1523919"/>
      </dsp:txXfrm>
    </dsp:sp>
    <dsp:sp modelId="{190731EB-DBCE-4D06-ABFA-A78C3B826CBB}">
      <dsp:nvSpPr>
        <dsp:cNvPr id="0" name=""/>
        <dsp:cNvSpPr/>
      </dsp:nvSpPr>
      <dsp:spPr>
        <a:xfrm>
          <a:off x="2797054" y="1971695"/>
          <a:ext cx="2539866" cy="1523919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Reduction in out-of-community resources relied upon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Builders, health care professionals</a:t>
          </a:r>
        </a:p>
      </dsp:txBody>
      <dsp:txXfrm>
        <a:off x="2797054" y="1971695"/>
        <a:ext cx="2539866" cy="1523919"/>
      </dsp:txXfrm>
    </dsp:sp>
    <dsp:sp modelId="{F3BDE84C-23E0-4DFA-8E75-6FBA0DAB0052}">
      <dsp:nvSpPr>
        <dsp:cNvPr id="0" name=""/>
        <dsp:cNvSpPr/>
      </dsp:nvSpPr>
      <dsp:spPr>
        <a:xfrm>
          <a:off x="5590907" y="1971695"/>
          <a:ext cx="2539866" cy="1523919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 in median community income</a:t>
          </a:r>
        </a:p>
      </dsp:txBody>
      <dsp:txXfrm>
        <a:off x="5590907" y="1971695"/>
        <a:ext cx="2539866" cy="1523919"/>
      </dsp:txXfrm>
    </dsp:sp>
    <dsp:sp modelId="{102AC055-7651-49B0-A11E-F9827197E9AC}">
      <dsp:nvSpPr>
        <dsp:cNvPr id="0" name=""/>
        <dsp:cNvSpPr/>
      </dsp:nvSpPr>
      <dsp:spPr>
        <a:xfrm>
          <a:off x="8384760" y="1971695"/>
          <a:ext cx="2539866" cy="152391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Decrease in poverty rate</a:t>
          </a:r>
        </a:p>
      </dsp:txBody>
      <dsp:txXfrm>
        <a:off x="8384760" y="1971695"/>
        <a:ext cx="2539866" cy="15239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38FBC-BA0F-4D90-ADC2-A9BD7E241EB0}">
      <dsp:nvSpPr>
        <dsp:cNvPr id="0" name=""/>
        <dsp:cNvSpPr/>
      </dsp:nvSpPr>
      <dsp:spPr>
        <a:xfrm>
          <a:off x="10067" y="73012"/>
          <a:ext cx="1246476" cy="12018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B89C1-847F-489A-B18F-595F6A0C0744}">
      <dsp:nvSpPr>
        <dsp:cNvPr id="0" name=""/>
        <dsp:cNvSpPr/>
      </dsp:nvSpPr>
      <dsp:spPr>
        <a:xfrm>
          <a:off x="10067" y="1490190"/>
          <a:ext cx="3561362" cy="515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Focus on engaging diverse communities to create a wider sense of community</a:t>
          </a:r>
          <a:endParaRPr lang="en-US" sz="1600" kern="1200"/>
        </a:p>
      </dsp:txBody>
      <dsp:txXfrm>
        <a:off x="10067" y="1490190"/>
        <a:ext cx="3561362" cy="515077"/>
      </dsp:txXfrm>
    </dsp:sp>
    <dsp:sp modelId="{16E425CA-0224-4C63-8445-B38C1665BC6C}">
      <dsp:nvSpPr>
        <dsp:cNvPr id="0" name=""/>
        <dsp:cNvSpPr/>
      </dsp:nvSpPr>
      <dsp:spPr>
        <a:xfrm>
          <a:off x="10067" y="2105421"/>
          <a:ext cx="3561362" cy="301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Promote in-home and work community outreach related to education and property improvement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Enhance multi-language materials and providers for diverse community members, particularly in areas of greatest vulnerability – social services, health care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Develop community arts and sports programs that highlight Huron’s diverse community and the contributions they make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Engage with diverse communities to encourage continuing education and placemaking in Huron to support their families and next generation</a:t>
          </a:r>
        </a:p>
      </dsp:txBody>
      <dsp:txXfrm>
        <a:off x="10067" y="2105421"/>
        <a:ext cx="3561362" cy="3015206"/>
      </dsp:txXfrm>
    </dsp:sp>
    <dsp:sp modelId="{341D7D62-1BE7-4FF9-99B8-CA7DC8E0A6C6}">
      <dsp:nvSpPr>
        <dsp:cNvPr id="0" name=""/>
        <dsp:cNvSpPr/>
      </dsp:nvSpPr>
      <dsp:spPr>
        <a:xfrm>
          <a:off x="4194668" y="73012"/>
          <a:ext cx="1246476" cy="12018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01630-4D82-4F6D-B298-C6CC623215DF}">
      <dsp:nvSpPr>
        <dsp:cNvPr id="0" name=""/>
        <dsp:cNvSpPr/>
      </dsp:nvSpPr>
      <dsp:spPr>
        <a:xfrm>
          <a:off x="4194668" y="1490190"/>
          <a:ext cx="3561362" cy="515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Make Huron a more walkable, recreation-focused community</a:t>
          </a:r>
          <a:endParaRPr lang="en-US" sz="1600" kern="1200"/>
        </a:p>
      </dsp:txBody>
      <dsp:txXfrm>
        <a:off x="4194668" y="1490190"/>
        <a:ext cx="3561362" cy="515077"/>
      </dsp:txXfrm>
    </dsp:sp>
    <dsp:sp modelId="{B87EE25E-42A6-4860-A720-1CA726D7C0AF}">
      <dsp:nvSpPr>
        <dsp:cNvPr id="0" name=""/>
        <dsp:cNvSpPr/>
      </dsp:nvSpPr>
      <dsp:spPr>
        <a:xfrm>
          <a:off x="4194668" y="2105421"/>
          <a:ext cx="3561362" cy="301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Enhance and expand bike, running, and walking trails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Bike/walking trail connection, beautification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Infuse resources into established programs that draw from the region, state, and country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Ringneck, rodeo, DEX as a centerpiece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Property improvement for home- and business owners (cross-cultural)</a:t>
          </a:r>
        </a:p>
      </dsp:txBody>
      <dsp:txXfrm>
        <a:off x="4194668" y="2105421"/>
        <a:ext cx="3561362" cy="3015206"/>
      </dsp:txXfrm>
    </dsp:sp>
    <dsp:sp modelId="{97B28672-5677-428D-B899-70B5683E179C}">
      <dsp:nvSpPr>
        <dsp:cNvPr id="0" name=""/>
        <dsp:cNvSpPr/>
      </dsp:nvSpPr>
      <dsp:spPr>
        <a:xfrm>
          <a:off x="8379269" y="73012"/>
          <a:ext cx="1246476" cy="12018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1488B-4E6B-40F0-A3E2-8DAD0DC959ED}">
      <dsp:nvSpPr>
        <dsp:cNvPr id="0" name=""/>
        <dsp:cNvSpPr/>
      </dsp:nvSpPr>
      <dsp:spPr>
        <a:xfrm>
          <a:off x="8379269" y="1490190"/>
          <a:ext cx="3561362" cy="515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/>
            <a:t>Stay ahead of the news</a:t>
          </a:r>
          <a:endParaRPr lang="en-US" sz="1600" kern="1200"/>
        </a:p>
      </dsp:txBody>
      <dsp:txXfrm>
        <a:off x="8379269" y="1490190"/>
        <a:ext cx="3561362" cy="515077"/>
      </dsp:txXfrm>
    </dsp:sp>
    <dsp:sp modelId="{F87EB54D-94D1-4215-A2FA-9D0D8C939378}">
      <dsp:nvSpPr>
        <dsp:cNvPr id="0" name=""/>
        <dsp:cNvSpPr/>
      </dsp:nvSpPr>
      <dsp:spPr>
        <a:xfrm>
          <a:off x="8379269" y="2105421"/>
          <a:ext cx="3561362" cy="3015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Be aggressive with PR and own the narrative about Huron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Avoid victim mentality around what other communities think, know, or share about Huron</a:t>
          </a:r>
        </a:p>
      </dsp:txBody>
      <dsp:txXfrm>
        <a:off x="8379269" y="2105421"/>
        <a:ext cx="3561362" cy="30152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73F6-9035-440E-853E-C8B5F3DF7F80}">
      <dsp:nvSpPr>
        <dsp:cNvPr id="0" name=""/>
        <dsp:cNvSpPr/>
      </dsp:nvSpPr>
      <dsp:spPr>
        <a:xfrm>
          <a:off x="910" y="1613840"/>
          <a:ext cx="1769315" cy="1459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Conduct a biannual </a:t>
          </a:r>
          <a:r>
            <a:rPr lang="en-US" sz="1100" kern="1200">
              <a:hlinkClick xmlns:r="http://schemas.openxmlformats.org/officeDocument/2006/relationships" r:id="rId1"/>
            </a:rPr>
            <a:t>community well-being survey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Identify gaps in health, connection, and workforce that allows you to refocus your community efforts and work on one issue per year</a:t>
          </a:r>
        </a:p>
      </dsp:txBody>
      <dsp:txXfrm>
        <a:off x="910" y="1613840"/>
        <a:ext cx="1769315" cy="1459685"/>
      </dsp:txXfrm>
    </dsp:sp>
    <dsp:sp modelId="{41424D75-8CD3-4BF3-B128-9A8760BB494B}">
      <dsp:nvSpPr>
        <dsp:cNvPr id="0" name=""/>
        <dsp:cNvSpPr/>
      </dsp:nvSpPr>
      <dsp:spPr>
        <a:xfrm>
          <a:off x="1793758" y="2222183"/>
          <a:ext cx="26539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DE1D0-2D8D-48D5-94C8-FED3E6EC33BD}">
      <dsp:nvSpPr>
        <dsp:cNvPr id="0" name=""/>
        <dsp:cNvSpPr/>
      </dsp:nvSpPr>
      <dsp:spPr>
        <a:xfrm>
          <a:off x="2082689" y="1613840"/>
          <a:ext cx="1769315" cy="14596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100% of critical community resources have multi-language materials and identified translators/guides to assist clients</a:t>
          </a:r>
        </a:p>
      </dsp:txBody>
      <dsp:txXfrm>
        <a:off x="2082689" y="1613840"/>
        <a:ext cx="1769315" cy="1459685"/>
      </dsp:txXfrm>
    </dsp:sp>
    <dsp:sp modelId="{DA78E475-4319-4E74-9A30-4C6162C42FCA}">
      <dsp:nvSpPr>
        <dsp:cNvPr id="0" name=""/>
        <dsp:cNvSpPr/>
      </dsp:nvSpPr>
      <dsp:spPr>
        <a:xfrm>
          <a:off x="3875537" y="2222183"/>
          <a:ext cx="26539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2737A-1A68-493D-8CF6-D7756B296FFE}">
      <dsp:nvSpPr>
        <dsp:cNvPr id="0" name=""/>
        <dsp:cNvSpPr/>
      </dsp:nvSpPr>
      <dsp:spPr>
        <a:xfrm>
          <a:off x="4164467" y="1613840"/>
          <a:ext cx="1769315" cy="14596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Each of Huron’s top five multicultural groups has a music, arts, or athletic event – sponsored by the community – to highlight their contribution and value to the community</a:t>
          </a:r>
        </a:p>
      </dsp:txBody>
      <dsp:txXfrm>
        <a:off x="4164467" y="1613840"/>
        <a:ext cx="1769315" cy="1459685"/>
      </dsp:txXfrm>
    </dsp:sp>
    <dsp:sp modelId="{B04AF8EB-CFE4-4CD3-BF88-2A4A4DC35C86}">
      <dsp:nvSpPr>
        <dsp:cNvPr id="0" name=""/>
        <dsp:cNvSpPr/>
      </dsp:nvSpPr>
      <dsp:spPr>
        <a:xfrm>
          <a:off x="5957316" y="2222183"/>
          <a:ext cx="26539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48B95-CC0E-434B-86E9-B637F8E08297}">
      <dsp:nvSpPr>
        <dsp:cNvPr id="0" name=""/>
        <dsp:cNvSpPr/>
      </dsp:nvSpPr>
      <dsp:spPr>
        <a:xfrm>
          <a:off x="6246246" y="1613840"/>
          <a:ext cx="1769315" cy="14596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Huron’s biking/walking trails are 100% connected and 100% continuous</a:t>
          </a:r>
        </a:p>
      </dsp:txBody>
      <dsp:txXfrm>
        <a:off x="6246246" y="1613840"/>
        <a:ext cx="1769315" cy="1459685"/>
      </dsp:txXfrm>
    </dsp:sp>
    <dsp:sp modelId="{549748DA-99DF-498C-ACEA-1B7705979022}">
      <dsp:nvSpPr>
        <dsp:cNvPr id="0" name=""/>
        <dsp:cNvSpPr/>
      </dsp:nvSpPr>
      <dsp:spPr>
        <a:xfrm>
          <a:off x="8039095" y="2222183"/>
          <a:ext cx="26539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C916C-9242-404C-9E55-3B3782900466}">
      <dsp:nvSpPr>
        <dsp:cNvPr id="0" name=""/>
        <dsp:cNvSpPr/>
      </dsp:nvSpPr>
      <dsp:spPr>
        <a:xfrm>
          <a:off x="8328025" y="1613840"/>
          <a:ext cx="1769315" cy="14596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% of positive stories about human interest, events, etc. in the news or online outweighs negative or other stories by 3 to 1 or greater</a:t>
          </a:r>
        </a:p>
      </dsp:txBody>
      <dsp:txXfrm>
        <a:off x="8328025" y="1613840"/>
        <a:ext cx="1769315" cy="1459685"/>
      </dsp:txXfrm>
    </dsp:sp>
    <dsp:sp modelId="{AF865421-4506-478E-B0FF-1C4B62E5C216}">
      <dsp:nvSpPr>
        <dsp:cNvPr id="0" name=""/>
        <dsp:cNvSpPr/>
      </dsp:nvSpPr>
      <dsp:spPr>
        <a:xfrm>
          <a:off x="10120873" y="2222183"/>
          <a:ext cx="265397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71F49-D83D-41C5-97E1-ADD92CBE1A30}">
      <dsp:nvSpPr>
        <dsp:cNvPr id="0" name=""/>
        <dsp:cNvSpPr/>
      </dsp:nvSpPr>
      <dsp:spPr>
        <a:xfrm>
          <a:off x="10409803" y="1613840"/>
          <a:ext cx="1769315" cy="14596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Property management and maintenance education is in place and is providing direct outreach and training for all of Huron’s top five multicultural groups</a:t>
          </a:r>
        </a:p>
      </dsp:txBody>
      <dsp:txXfrm>
        <a:off x="10409803" y="1613840"/>
        <a:ext cx="1769315" cy="14596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CB5D-451B-48FE-A813-0B9B4E1543B5}">
      <dsp:nvSpPr>
        <dsp:cNvPr id="0" name=""/>
        <dsp:cNvSpPr/>
      </dsp:nvSpPr>
      <dsp:spPr>
        <a:xfrm>
          <a:off x="1822641" y="46018"/>
          <a:ext cx="1131479" cy="11314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3DBB5-19B4-4BD2-9426-6AECB364B7EE}">
      <dsp:nvSpPr>
        <dsp:cNvPr id="0" name=""/>
        <dsp:cNvSpPr/>
      </dsp:nvSpPr>
      <dsp:spPr>
        <a:xfrm>
          <a:off x="2060252" y="283629"/>
          <a:ext cx="656258" cy="656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84424-D270-4571-B9C5-D0D40924233F}">
      <dsp:nvSpPr>
        <dsp:cNvPr id="0" name=""/>
        <dsp:cNvSpPr/>
      </dsp:nvSpPr>
      <dsp:spPr>
        <a:xfrm>
          <a:off x="3196581" y="46018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Working group of 12-15 community members</a:t>
          </a:r>
        </a:p>
      </dsp:txBody>
      <dsp:txXfrm>
        <a:off x="3196581" y="46018"/>
        <a:ext cx="2667059" cy="1131479"/>
      </dsp:txXfrm>
    </dsp:sp>
    <dsp:sp modelId="{3E5D62BC-9B4F-4C28-874B-E366F88332C2}">
      <dsp:nvSpPr>
        <dsp:cNvPr id="0" name=""/>
        <dsp:cNvSpPr/>
      </dsp:nvSpPr>
      <dsp:spPr>
        <a:xfrm>
          <a:off x="6328356" y="46018"/>
          <a:ext cx="1131479" cy="11314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A1EBA-FA57-4188-A5FA-225527E0E520}">
      <dsp:nvSpPr>
        <dsp:cNvPr id="0" name=""/>
        <dsp:cNvSpPr/>
      </dsp:nvSpPr>
      <dsp:spPr>
        <a:xfrm>
          <a:off x="6565967" y="283629"/>
          <a:ext cx="656258" cy="656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71E51-3650-4582-A22D-ED406B6B764C}">
      <dsp:nvSpPr>
        <dsp:cNvPr id="0" name=""/>
        <dsp:cNvSpPr/>
      </dsp:nvSpPr>
      <dsp:spPr>
        <a:xfrm>
          <a:off x="7702296" y="46018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Meets quarterly, with subcommittees assigned to each of the critical issues identified as priorities by that group</a:t>
          </a:r>
        </a:p>
      </dsp:txBody>
      <dsp:txXfrm>
        <a:off x="7702296" y="46018"/>
        <a:ext cx="2667059" cy="1131479"/>
      </dsp:txXfrm>
    </dsp:sp>
    <dsp:sp modelId="{0F61C601-5A1E-4932-87FD-2C9A3C833A3F}">
      <dsp:nvSpPr>
        <dsp:cNvPr id="0" name=""/>
        <dsp:cNvSpPr/>
      </dsp:nvSpPr>
      <dsp:spPr>
        <a:xfrm>
          <a:off x="1822641" y="2075530"/>
          <a:ext cx="1131479" cy="11314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25E50-EA37-40B5-81E6-5CFC682FBAB4}">
      <dsp:nvSpPr>
        <dsp:cNvPr id="0" name=""/>
        <dsp:cNvSpPr/>
      </dsp:nvSpPr>
      <dsp:spPr>
        <a:xfrm>
          <a:off x="2060252" y="2313141"/>
          <a:ext cx="656258" cy="6562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D25A0-247B-49DE-A8AC-139493D009FC}">
      <dsp:nvSpPr>
        <dsp:cNvPr id="0" name=""/>
        <dsp:cNvSpPr/>
      </dsp:nvSpPr>
      <dsp:spPr>
        <a:xfrm>
          <a:off x="3196581" y="2075530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Identifies 3-5 critical measures and strategy for improving them in each subcommittee area</a:t>
          </a:r>
        </a:p>
      </dsp:txBody>
      <dsp:txXfrm>
        <a:off x="3196581" y="2075530"/>
        <a:ext cx="2667059" cy="1131479"/>
      </dsp:txXfrm>
    </dsp:sp>
    <dsp:sp modelId="{2346AC98-A481-4B91-8123-A2207D957A9A}">
      <dsp:nvSpPr>
        <dsp:cNvPr id="0" name=""/>
        <dsp:cNvSpPr/>
      </dsp:nvSpPr>
      <dsp:spPr>
        <a:xfrm>
          <a:off x="6328356" y="2075530"/>
          <a:ext cx="1131479" cy="11314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3CD00-E792-4E59-8819-510801D4F7B5}">
      <dsp:nvSpPr>
        <dsp:cNvPr id="0" name=""/>
        <dsp:cNvSpPr/>
      </dsp:nvSpPr>
      <dsp:spPr>
        <a:xfrm>
          <a:off x="6565967" y="2313141"/>
          <a:ext cx="656258" cy="6562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086C6-6D78-4617-B05F-490796770E01}">
      <dsp:nvSpPr>
        <dsp:cNvPr id="0" name=""/>
        <dsp:cNvSpPr/>
      </dsp:nvSpPr>
      <dsp:spPr>
        <a:xfrm>
          <a:off x="7702296" y="2075530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Reports out to the community once a year in a public forum on progress, wins, losses, and best next opportunities; provides a written summary for sharing in schools, churches, community groups, and the newspaper</a:t>
          </a:r>
        </a:p>
      </dsp:txBody>
      <dsp:txXfrm>
        <a:off x="7702296" y="2075530"/>
        <a:ext cx="2667059" cy="1131479"/>
      </dsp:txXfrm>
    </dsp:sp>
    <dsp:sp modelId="{232D8164-5EA6-4CE6-9432-4C5BB031A0A5}">
      <dsp:nvSpPr>
        <dsp:cNvPr id="0" name=""/>
        <dsp:cNvSpPr/>
      </dsp:nvSpPr>
      <dsp:spPr>
        <a:xfrm>
          <a:off x="1822641" y="4105042"/>
          <a:ext cx="1131479" cy="11314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1D128-A654-41E3-8604-6C758005A347}">
      <dsp:nvSpPr>
        <dsp:cNvPr id="0" name=""/>
        <dsp:cNvSpPr/>
      </dsp:nvSpPr>
      <dsp:spPr>
        <a:xfrm>
          <a:off x="2060252" y="4342653"/>
          <a:ext cx="656258" cy="6562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4BFFA-F51A-43AE-9AB1-F8D638167DE0}">
      <dsp:nvSpPr>
        <dsp:cNvPr id="0" name=""/>
        <dsp:cNvSpPr/>
      </dsp:nvSpPr>
      <dsp:spPr>
        <a:xfrm>
          <a:off x="3196581" y="4105042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Prioritizes transparency on all fronts to build trust</a:t>
          </a:r>
        </a:p>
      </dsp:txBody>
      <dsp:txXfrm>
        <a:off x="3196581" y="4105042"/>
        <a:ext cx="2667059" cy="1131479"/>
      </dsp:txXfrm>
    </dsp:sp>
    <dsp:sp modelId="{0066D83B-BB14-43C3-83E7-90DD2BE27038}">
      <dsp:nvSpPr>
        <dsp:cNvPr id="0" name=""/>
        <dsp:cNvSpPr/>
      </dsp:nvSpPr>
      <dsp:spPr>
        <a:xfrm>
          <a:off x="6328356" y="4105042"/>
          <a:ext cx="1131479" cy="11314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E929-2623-4F2B-BDD3-63E65FA959E1}">
      <dsp:nvSpPr>
        <dsp:cNvPr id="0" name=""/>
        <dsp:cNvSpPr/>
      </dsp:nvSpPr>
      <dsp:spPr>
        <a:xfrm>
          <a:off x="6565967" y="4342653"/>
          <a:ext cx="656258" cy="65625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C6797-44BC-4F61-8848-C828D9F55499}">
      <dsp:nvSpPr>
        <dsp:cNvPr id="0" name=""/>
        <dsp:cNvSpPr/>
      </dsp:nvSpPr>
      <dsp:spPr>
        <a:xfrm>
          <a:off x="7702296" y="4105042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Engages with and coordinates outside resources to help the community grow</a:t>
          </a:r>
        </a:p>
      </dsp:txBody>
      <dsp:txXfrm>
        <a:off x="7702296" y="4105042"/>
        <a:ext cx="2667059" cy="11314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B5475-02F7-40D7-AC0D-B4766195E170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2EC4F-0E9E-4C0A-9664-A0F2E123CE28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35A92-3D1B-43C1-BE69-0DEAB44B6247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Discussed the process taken to support Huron Rising 2.0</a:t>
          </a:r>
        </a:p>
      </dsp:txBody>
      <dsp:txXfrm>
        <a:off x="1312541" y="828340"/>
        <a:ext cx="2148945" cy="911674"/>
      </dsp:txXfrm>
    </dsp:sp>
    <dsp:sp modelId="{02ADDCA4-7824-4E2E-BE15-90CDFABB8CA7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28F72-AFA0-478B-8986-302615F6817E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D2FFE-76E3-4970-8B86-21315735A65C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Highlighted the most important findings and next steps</a:t>
          </a:r>
        </a:p>
      </dsp:txBody>
      <dsp:txXfrm>
        <a:off x="4942957" y="828340"/>
        <a:ext cx="2148945" cy="911674"/>
      </dsp:txXfrm>
    </dsp:sp>
    <dsp:sp modelId="{705C8806-EF14-4798-A0C4-5782980EB8AD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4015D-0891-4903-9641-A5C3FDD0E959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BD087-9E2A-457A-B376-0D24E6D6AFB6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Developed potential measures to know if we are being successful</a:t>
          </a:r>
        </a:p>
      </dsp:txBody>
      <dsp:txXfrm>
        <a:off x="8573374" y="828340"/>
        <a:ext cx="2148945" cy="911674"/>
      </dsp:txXfrm>
    </dsp:sp>
    <dsp:sp modelId="{AF94DB5B-E25F-4D8C-B420-9CFE3579FFF2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AE272-6E24-46CB-A05D-281CA441077F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476A3-AC2E-48FC-9296-A64DC5CFFB48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Introduced an accountability plan to get us to Huron Rising 3.0</a:t>
          </a:r>
        </a:p>
      </dsp:txBody>
      <dsp:txXfrm>
        <a:off x="1312541" y="2452790"/>
        <a:ext cx="2148945" cy="911674"/>
      </dsp:txXfrm>
    </dsp:sp>
    <dsp:sp modelId="{AE79E889-5721-445D-8605-B9C21FCEACC1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8C02-F31D-4797-94C2-1CFEF15BEDBF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432BE-6840-493B-874F-78259D74E952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Celebrated the community’s hard work</a:t>
          </a:r>
        </a:p>
      </dsp:txBody>
      <dsp:txXfrm>
        <a:off x="4942957" y="2452790"/>
        <a:ext cx="2148945" cy="911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1CBD9-CA75-4D51-A4FF-3EDCE4C6B890}">
      <dsp:nvSpPr>
        <dsp:cNvPr id="0" name=""/>
        <dsp:cNvSpPr/>
      </dsp:nvSpPr>
      <dsp:spPr>
        <a:xfrm>
          <a:off x="1822641" y="46018"/>
          <a:ext cx="1131479" cy="11314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A7A6-95B2-4780-BE2A-350049245E23}">
      <dsp:nvSpPr>
        <dsp:cNvPr id="0" name=""/>
        <dsp:cNvSpPr/>
      </dsp:nvSpPr>
      <dsp:spPr>
        <a:xfrm>
          <a:off x="2060252" y="283629"/>
          <a:ext cx="656258" cy="656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62ADB-C876-4486-A59D-739E8FE53E6A}">
      <dsp:nvSpPr>
        <dsp:cNvPr id="0" name=""/>
        <dsp:cNvSpPr/>
      </dsp:nvSpPr>
      <dsp:spPr>
        <a:xfrm>
          <a:off x="3196581" y="46018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 everything that everyone values will be a priority</a:t>
          </a:r>
        </a:p>
      </dsp:txBody>
      <dsp:txXfrm>
        <a:off x="3196581" y="46018"/>
        <a:ext cx="2667059" cy="1131479"/>
      </dsp:txXfrm>
    </dsp:sp>
    <dsp:sp modelId="{AA0B8F3D-A275-412D-9E88-628F31BC61F7}">
      <dsp:nvSpPr>
        <dsp:cNvPr id="0" name=""/>
        <dsp:cNvSpPr/>
      </dsp:nvSpPr>
      <dsp:spPr>
        <a:xfrm>
          <a:off x="6328356" y="46018"/>
          <a:ext cx="1131479" cy="11314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12037-6089-468E-96B2-30DF976104B5}">
      <dsp:nvSpPr>
        <dsp:cNvPr id="0" name=""/>
        <dsp:cNvSpPr/>
      </dsp:nvSpPr>
      <dsp:spPr>
        <a:xfrm>
          <a:off x="6565967" y="283629"/>
          <a:ext cx="656258" cy="656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AB713-58E1-4C8D-A883-4DBA64D1B4B9}">
      <dsp:nvSpPr>
        <dsp:cNvPr id="0" name=""/>
        <dsp:cNvSpPr/>
      </dsp:nvSpPr>
      <dsp:spPr>
        <a:xfrm>
          <a:off x="7702296" y="46018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We can’t boil an ocean</a:t>
          </a:r>
        </a:p>
      </dsp:txBody>
      <dsp:txXfrm>
        <a:off x="7702296" y="46018"/>
        <a:ext cx="2667059" cy="1131479"/>
      </dsp:txXfrm>
    </dsp:sp>
    <dsp:sp modelId="{F8C4FD69-D263-4C8D-8C2B-59F5E6F31973}">
      <dsp:nvSpPr>
        <dsp:cNvPr id="0" name=""/>
        <dsp:cNvSpPr/>
      </dsp:nvSpPr>
      <dsp:spPr>
        <a:xfrm>
          <a:off x="1822641" y="2075530"/>
          <a:ext cx="1131479" cy="11314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AB7D4-178A-46E2-82B8-8F3AFA2D2EFD}">
      <dsp:nvSpPr>
        <dsp:cNvPr id="0" name=""/>
        <dsp:cNvSpPr/>
      </dsp:nvSpPr>
      <dsp:spPr>
        <a:xfrm>
          <a:off x="2060252" y="2313141"/>
          <a:ext cx="656258" cy="6562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F371B-5DF3-4214-ABFA-E38607576489}">
      <dsp:nvSpPr>
        <dsp:cNvPr id="0" name=""/>
        <dsp:cNvSpPr/>
      </dsp:nvSpPr>
      <dsp:spPr>
        <a:xfrm>
          <a:off x="3196581" y="2075530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 things won’t work and we have to celebrate rather than tear down failures</a:t>
          </a:r>
        </a:p>
      </dsp:txBody>
      <dsp:txXfrm>
        <a:off x="3196581" y="2075530"/>
        <a:ext cx="2667059" cy="1131479"/>
      </dsp:txXfrm>
    </dsp:sp>
    <dsp:sp modelId="{A6CB18CE-DEDD-4091-A658-DABA90B3C6BA}">
      <dsp:nvSpPr>
        <dsp:cNvPr id="0" name=""/>
        <dsp:cNvSpPr/>
      </dsp:nvSpPr>
      <dsp:spPr>
        <a:xfrm>
          <a:off x="6328356" y="2075530"/>
          <a:ext cx="1131479" cy="11314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CAFA9-CDE3-4275-869B-EBAA98BC0AE9}">
      <dsp:nvSpPr>
        <dsp:cNvPr id="0" name=""/>
        <dsp:cNvSpPr/>
      </dsp:nvSpPr>
      <dsp:spPr>
        <a:xfrm>
          <a:off x="6565967" y="2313141"/>
          <a:ext cx="656258" cy="6562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455C2-BFAB-464F-83AE-317ECAFB82F3}">
      <dsp:nvSpPr>
        <dsp:cNvPr id="0" name=""/>
        <dsp:cNvSpPr/>
      </dsp:nvSpPr>
      <dsp:spPr>
        <a:xfrm>
          <a:off x="7702296" y="2075530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Money won’t solve much, but it can help if it’s invested wisely</a:t>
          </a:r>
        </a:p>
      </dsp:txBody>
      <dsp:txXfrm>
        <a:off x="7702296" y="2075530"/>
        <a:ext cx="2667059" cy="1131479"/>
      </dsp:txXfrm>
    </dsp:sp>
    <dsp:sp modelId="{D77EC22A-842D-4585-BDFB-125FCF46A165}">
      <dsp:nvSpPr>
        <dsp:cNvPr id="0" name=""/>
        <dsp:cNvSpPr/>
      </dsp:nvSpPr>
      <dsp:spPr>
        <a:xfrm>
          <a:off x="1822641" y="4105042"/>
          <a:ext cx="1131479" cy="113147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43574-0603-4234-ABC4-BD15020C1645}">
      <dsp:nvSpPr>
        <dsp:cNvPr id="0" name=""/>
        <dsp:cNvSpPr/>
      </dsp:nvSpPr>
      <dsp:spPr>
        <a:xfrm>
          <a:off x="2060252" y="4342653"/>
          <a:ext cx="656258" cy="6562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19570-C91F-4900-BBAC-97BD23ACBB7D}">
      <dsp:nvSpPr>
        <dsp:cNvPr id="0" name=""/>
        <dsp:cNvSpPr/>
      </dsp:nvSpPr>
      <dsp:spPr>
        <a:xfrm>
          <a:off x="3196581" y="4105042"/>
          <a:ext cx="2667059" cy="113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will be tempting to widen the scope of these findings. Don’t do it.</a:t>
          </a:r>
        </a:p>
      </dsp:txBody>
      <dsp:txXfrm>
        <a:off x="3196581" y="4105042"/>
        <a:ext cx="2667059" cy="1131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94481-E045-4291-AEF5-1A6598E4FF37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Housing and dilapidated properties</a:t>
          </a:r>
        </a:p>
      </dsp:txBody>
      <dsp:txXfrm>
        <a:off x="3201" y="445489"/>
        <a:ext cx="2539866" cy="1523919"/>
      </dsp:txXfrm>
    </dsp:sp>
    <dsp:sp modelId="{DD0C7692-9F6D-4D2C-887D-3FA9F2B65AED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Downtown revitalization and streetscape</a:t>
          </a:r>
        </a:p>
      </dsp:txBody>
      <dsp:txXfrm>
        <a:off x="2797054" y="445489"/>
        <a:ext cx="2539866" cy="1523919"/>
      </dsp:txXfrm>
    </dsp:sp>
    <dsp:sp modelId="{DE1C3EED-74B5-4DC4-A7B3-C619A2B4C382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Trades education and housing/revitalization dependencies</a:t>
          </a:r>
        </a:p>
      </dsp:txBody>
      <dsp:txXfrm>
        <a:off x="5590907" y="445489"/>
        <a:ext cx="2539866" cy="1523919"/>
      </dsp:txXfrm>
    </dsp:sp>
    <dsp:sp modelId="{288336F2-C5B0-4216-A7E6-867D1D5F8641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Healthcare</a:t>
          </a:r>
        </a:p>
      </dsp:txBody>
      <dsp:txXfrm>
        <a:off x="8384760" y="445489"/>
        <a:ext cx="2539866" cy="1523919"/>
      </dsp:txXfrm>
    </dsp:sp>
    <dsp:sp modelId="{1E4C08B5-667A-4B04-9DC3-FF68609BC253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Childcare</a:t>
          </a:r>
        </a:p>
      </dsp:txBody>
      <dsp:txXfrm>
        <a:off x="1400128" y="2223395"/>
        <a:ext cx="2539866" cy="1523919"/>
      </dsp:txXfrm>
    </dsp:sp>
    <dsp:sp modelId="{F272ED89-823E-40C9-9A8B-5297BC838762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Continuing Education and supportive education</a:t>
          </a:r>
        </a:p>
      </dsp:txBody>
      <dsp:txXfrm>
        <a:off x="4193981" y="2223395"/>
        <a:ext cx="2539866" cy="1523919"/>
      </dsp:txXfrm>
    </dsp:sp>
    <dsp:sp modelId="{3FD57B0F-35D7-413A-9038-31B751A40A1E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Community cultural awareness and integration</a:t>
          </a:r>
        </a:p>
      </dsp:txBody>
      <dsp:txXfrm>
        <a:off x="6987834" y="2223395"/>
        <a:ext cx="2539866" cy="1523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E713C-0DBA-4D57-AC9A-916E300C50B8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AECE5-7E3C-4787-8789-7CE54A2A78D6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Strengths</a:t>
          </a:r>
          <a:r>
            <a:rPr lang="en-US" sz="1300" kern="1200"/>
            <a:t>: significant investment in the last five years, individual progress on small scale, proof of concept, new developments, lot affordability</a:t>
          </a:r>
        </a:p>
      </dsp:txBody>
      <dsp:txXfrm>
        <a:off x="59990" y="2654049"/>
        <a:ext cx="3226223" cy="720000"/>
      </dsp:txXfrm>
    </dsp:sp>
    <dsp:sp modelId="{DE3B8254-C270-47E6-9375-A37130668BD1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D5A1-EDDE-400C-99DF-6D400ADCBC87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Weaknesses</a:t>
          </a:r>
          <a:r>
            <a:rPr lang="en-US" sz="1300" kern="1200"/>
            <a:t>: pace of property deterioration, expanded need for affordable housing, lack of tradespeople, cultural disconnects</a:t>
          </a:r>
        </a:p>
      </dsp:txBody>
      <dsp:txXfrm>
        <a:off x="3850802" y="2654049"/>
        <a:ext cx="3226223" cy="720000"/>
      </dsp:txXfrm>
    </dsp:sp>
    <dsp:sp modelId="{A7289C3D-5F37-43B2-B1BC-EBBC6F154DFC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61BCF-7ECB-42FA-8D3A-2575435C146C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Opportunities</a:t>
          </a:r>
          <a:r>
            <a:rPr lang="en-US" sz="1300" kern="1200"/>
            <a:t>: enforcement, education, capital infusion, trades education</a:t>
          </a:r>
        </a:p>
      </dsp:txBody>
      <dsp:txXfrm>
        <a:off x="7641615" y="2654049"/>
        <a:ext cx="3226223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CFF27-B517-4F65-95C8-EC13990520AA}">
      <dsp:nvSpPr>
        <dsp:cNvPr id="0" name=""/>
        <dsp:cNvSpPr/>
      </dsp:nvSpPr>
      <dsp:spPr>
        <a:xfrm>
          <a:off x="1822642" y="46018"/>
          <a:ext cx="1131480" cy="11314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4E765-5CD9-4DE2-A664-3930F68B61FF}">
      <dsp:nvSpPr>
        <dsp:cNvPr id="0" name=""/>
        <dsp:cNvSpPr/>
      </dsp:nvSpPr>
      <dsp:spPr>
        <a:xfrm>
          <a:off x="2060253" y="283629"/>
          <a:ext cx="656258" cy="656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16F37-8124-4B91-9E16-251EE551F4D6}">
      <dsp:nvSpPr>
        <dsp:cNvPr id="0" name=""/>
        <dsp:cNvSpPr/>
      </dsp:nvSpPr>
      <dsp:spPr>
        <a:xfrm>
          <a:off x="3196582" y="46018"/>
          <a:ext cx="2667060" cy="113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Envision downtown in 10 years, including storefront look, business mix, and dependencies to get there</a:t>
          </a:r>
        </a:p>
      </dsp:txBody>
      <dsp:txXfrm>
        <a:off x="3196582" y="46018"/>
        <a:ext cx="2667060" cy="1131480"/>
      </dsp:txXfrm>
    </dsp:sp>
    <dsp:sp modelId="{002AB642-CEA0-4372-A159-676742574E30}">
      <dsp:nvSpPr>
        <dsp:cNvPr id="0" name=""/>
        <dsp:cNvSpPr/>
      </dsp:nvSpPr>
      <dsp:spPr>
        <a:xfrm>
          <a:off x="6328357" y="46018"/>
          <a:ext cx="1131480" cy="11314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08D91-FD11-4CA3-92B8-E29D77E88180}">
      <dsp:nvSpPr>
        <dsp:cNvPr id="0" name=""/>
        <dsp:cNvSpPr/>
      </dsp:nvSpPr>
      <dsp:spPr>
        <a:xfrm>
          <a:off x="6565968" y="283629"/>
          <a:ext cx="656258" cy="656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C74A4-E697-4636-974D-E65E0488642D}">
      <dsp:nvSpPr>
        <dsp:cNvPr id="0" name=""/>
        <dsp:cNvSpPr/>
      </dsp:nvSpPr>
      <dsp:spPr>
        <a:xfrm>
          <a:off x="7702297" y="46018"/>
          <a:ext cx="2667060" cy="113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Identify transitioning businesses and properties and stay ahead of those transitions to prevent vacancies and property upkeep issues</a:t>
          </a:r>
        </a:p>
      </dsp:txBody>
      <dsp:txXfrm>
        <a:off x="7702297" y="46018"/>
        <a:ext cx="2667060" cy="1131480"/>
      </dsp:txXfrm>
    </dsp:sp>
    <dsp:sp modelId="{F020A35C-C036-43DB-9B88-42B124218BCD}">
      <dsp:nvSpPr>
        <dsp:cNvPr id="0" name=""/>
        <dsp:cNvSpPr/>
      </dsp:nvSpPr>
      <dsp:spPr>
        <a:xfrm>
          <a:off x="1822642" y="2075530"/>
          <a:ext cx="1131480" cy="1131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73086-F567-44B1-AD23-DDB2F02AAF70}">
      <dsp:nvSpPr>
        <dsp:cNvPr id="0" name=""/>
        <dsp:cNvSpPr/>
      </dsp:nvSpPr>
      <dsp:spPr>
        <a:xfrm>
          <a:off x="2060253" y="2313141"/>
          <a:ext cx="656258" cy="6562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B5F81-4629-44AC-995F-F33CED0EB224}">
      <dsp:nvSpPr>
        <dsp:cNvPr id="0" name=""/>
        <dsp:cNvSpPr/>
      </dsp:nvSpPr>
      <dsp:spPr>
        <a:xfrm>
          <a:off x="3196582" y="2075530"/>
          <a:ext cx="2667060" cy="113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Survey the community about desired businesses and deliver on those businesses in forthcoming or currently vacant storefronts (via business credits, property tax credits, or property improvement funds)</a:t>
          </a:r>
        </a:p>
      </dsp:txBody>
      <dsp:txXfrm>
        <a:off x="3196582" y="2075530"/>
        <a:ext cx="2667060" cy="1131480"/>
      </dsp:txXfrm>
    </dsp:sp>
    <dsp:sp modelId="{82DA2654-76DA-48A0-8E57-DC9C37361BDF}">
      <dsp:nvSpPr>
        <dsp:cNvPr id="0" name=""/>
        <dsp:cNvSpPr/>
      </dsp:nvSpPr>
      <dsp:spPr>
        <a:xfrm>
          <a:off x="6328357" y="2075530"/>
          <a:ext cx="1131480" cy="11314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1718-DAFF-49E1-B5E0-179C80F473B6}">
      <dsp:nvSpPr>
        <dsp:cNvPr id="0" name=""/>
        <dsp:cNvSpPr/>
      </dsp:nvSpPr>
      <dsp:spPr>
        <a:xfrm>
          <a:off x="6565968" y="2313141"/>
          <a:ext cx="656258" cy="6562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631B0-37CD-467C-B8A5-746C660F384E}">
      <dsp:nvSpPr>
        <dsp:cNvPr id="0" name=""/>
        <dsp:cNvSpPr/>
      </dsp:nvSpPr>
      <dsp:spPr>
        <a:xfrm>
          <a:off x="7702297" y="2075530"/>
          <a:ext cx="2667060" cy="113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Ensure downtown streetscape has a continuity plan that extends beyond 3</a:t>
          </a:r>
          <a:r>
            <a:rPr lang="en-US" sz="1300" kern="1200" baseline="30000"/>
            <a:t>rd</a:t>
          </a:r>
          <a:r>
            <a:rPr lang="en-US" sz="1300" kern="1200"/>
            <a:t> and 9</a:t>
          </a:r>
          <a:r>
            <a:rPr lang="en-US" sz="1300" kern="1200" baseline="30000"/>
            <a:t>th</a:t>
          </a:r>
          <a:r>
            <a:rPr lang="en-US" sz="1300" kern="1200"/>
            <a:t> and Dakota</a:t>
          </a:r>
        </a:p>
      </dsp:txBody>
      <dsp:txXfrm>
        <a:off x="7702297" y="2075530"/>
        <a:ext cx="2667060" cy="1131480"/>
      </dsp:txXfrm>
    </dsp:sp>
    <dsp:sp modelId="{FEA0C64F-69AF-4BE6-AD94-9CEFD37EAC59}">
      <dsp:nvSpPr>
        <dsp:cNvPr id="0" name=""/>
        <dsp:cNvSpPr/>
      </dsp:nvSpPr>
      <dsp:spPr>
        <a:xfrm>
          <a:off x="1822642" y="4105042"/>
          <a:ext cx="1131480" cy="11314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B9214-1D7F-4810-983D-ECA32A36A1DB}">
      <dsp:nvSpPr>
        <dsp:cNvPr id="0" name=""/>
        <dsp:cNvSpPr/>
      </dsp:nvSpPr>
      <dsp:spPr>
        <a:xfrm>
          <a:off x="2060253" y="4342653"/>
          <a:ext cx="656258" cy="6562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B2C94-17AC-4108-919F-59C3B697E306}">
      <dsp:nvSpPr>
        <dsp:cNvPr id="0" name=""/>
        <dsp:cNvSpPr/>
      </dsp:nvSpPr>
      <dsp:spPr>
        <a:xfrm>
          <a:off x="3196582" y="4105042"/>
          <a:ext cx="2667060" cy="1131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Identify prospective apartment inventory in the downtown area through existing property improvements/renovations and accelerate affordable apartment inventory in the downtown corridor</a:t>
          </a:r>
        </a:p>
      </dsp:txBody>
      <dsp:txXfrm>
        <a:off x="3196582" y="4105042"/>
        <a:ext cx="2667060" cy="1131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620D3-1616-427F-8F3A-9FF7C4C0A629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EC555-46EE-47EA-9567-66BF7109D713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B2AF6-A0D8-40C8-BA37-91B6E7779F4E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ability to improve and build homes and rehabilitate downtown at pace is limited not just by funding, but qualified and trusted professionals</a:t>
          </a:r>
        </a:p>
      </dsp:txBody>
      <dsp:txXfrm>
        <a:off x="1948202" y="368029"/>
        <a:ext cx="3233964" cy="1371985"/>
      </dsp:txXfrm>
    </dsp:sp>
    <dsp:sp modelId="{41A2ACB9-A658-492A-AE72-2BE10CD12730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1741E-486C-4D76-90E9-F542CE1295CF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9252B-98B4-4B93-BBA3-92E3F477F0C1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Generational transition of businesses in HVAC, electrical, plumbing, and construction has pinched Huron on a variety of fronts</a:t>
          </a:r>
        </a:p>
      </dsp:txBody>
      <dsp:txXfrm>
        <a:off x="7411643" y="368029"/>
        <a:ext cx="3233964" cy="1371985"/>
      </dsp:txXfrm>
    </dsp:sp>
    <dsp:sp modelId="{1A186AEF-57AE-467F-A33A-8FD893961FC8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84C3A-32BC-4AC9-9F60-BCECAB5303E7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7DDAC-7699-45A5-8BA1-DB85EB95065C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CTE and trade schools offer options, but Huron residents and students need incentives</a:t>
          </a:r>
        </a:p>
      </dsp:txBody>
      <dsp:txXfrm>
        <a:off x="1948202" y="2452790"/>
        <a:ext cx="3233964" cy="1371985"/>
      </dsp:txXfrm>
    </dsp:sp>
    <dsp:sp modelId="{DFA5825E-69A9-4F5F-ACF9-111C6E1DB644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8A60-5042-4B26-A75C-075156B24ADE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E719-16A0-417C-9FE0-8E490C91A277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Two issues: training new people at pace and generational transition happening with no backfill</a:t>
          </a:r>
        </a:p>
      </dsp:txBody>
      <dsp:txXfrm>
        <a:off x="7411643" y="2452790"/>
        <a:ext cx="3233964" cy="1371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02DD-3844-43FD-80CA-99EE389DF09F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0234" y="45719"/>
              </a:lnTo>
            </a:path>
            <a:path>
              <a:moveTo>
                <a:pt x="387107" y="45719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</a:t>
          </a:r>
        </a:p>
      </dsp:txBody>
      <dsp:txXfrm>
        <a:off x="3321027" y="829204"/>
        <a:ext cx="106872" cy="174267"/>
      </dsp:txXfrm>
    </dsp:sp>
    <dsp:sp modelId="{3E4D195D-B9CF-4600-B1BC-61556DFB0AA9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Conduct a provider inventory and identify shortfalls via current or 3-5 year business transition issues</a:t>
          </a:r>
        </a:p>
      </dsp:txBody>
      <dsp:txXfrm>
        <a:off x="8061" y="5979"/>
        <a:ext cx="3034531" cy="1820718"/>
      </dsp:txXfrm>
    </dsp:sp>
    <dsp:sp modelId="{E94E6293-D831-4420-A61C-E080D000BC70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0234" y="45719"/>
              </a:lnTo>
            </a:path>
            <a:path>
              <a:moveTo>
                <a:pt x="387107" y="45719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</a:t>
          </a:r>
        </a:p>
      </dsp:txBody>
      <dsp:txXfrm>
        <a:off x="7053500" y="829204"/>
        <a:ext cx="106872" cy="174267"/>
      </dsp:txXfrm>
    </dsp:sp>
    <dsp:sp modelId="{6B485609-9046-4D5D-9C31-79E248D05ECA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Reserve funding and partner with the Governor’s office, STE, and the high school to establish “Build Huron” trades education and tuition/training incentives at CTE and HHS</a:t>
          </a:r>
        </a:p>
      </dsp:txBody>
      <dsp:txXfrm>
        <a:off x="3740534" y="5979"/>
        <a:ext cx="3034531" cy="1820718"/>
      </dsp:txXfrm>
    </dsp:sp>
    <dsp:sp modelId="{4D818F40-F919-4C9D-B17E-04ACA0B77C18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</a:t>
          </a:r>
        </a:p>
      </dsp:txBody>
      <dsp:txXfrm>
        <a:off x="5070362" y="2071435"/>
        <a:ext cx="374875" cy="174267"/>
      </dsp:txXfrm>
    </dsp:sp>
    <dsp:sp modelId="{8A775F8C-1CD2-45D1-B005-125BA69509C9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Offset wages to allow for paid summer and year-long apprenticeships for high school students and unemployed/under-employed community members interested in the trades</a:t>
          </a:r>
        </a:p>
      </dsp:txBody>
      <dsp:txXfrm>
        <a:off x="7473007" y="5979"/>
        <a:ext cx="3034531" cy="1820718"/>
      </dsp:txXfrm>
    </dsp:sp>
    <dsp:sp modelId="{75DA17BB-CD31-47C0-85A3-B74C9CC7793D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0234" y="45719"/>
              </a:lnTo>
            </a:path>
            <a:path>
              <a:moveTo>
                <a:pt x="387107" y="45719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4</a:t>
          </a:r>
        </a:p>
      </dsp:txBody>
      <dsp:txXfrm>
        <a:off x="3321027" y="3347865"/>
        <a:ext cx="106872" cy="174267"/>
      </dsp:txXfrm>
    </dsp:sp>
    <dsp:sp modelId="{C65F8B36-3724-4C6B-8240-F9508838CC1A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a high-dollar scholarship fund for HHS graduates pursuing priority trades and tie with apprentice programs with established and/or transitioning trades businesses in-community</a:t>
          </a:r>
        </a:p>
      </dsp:txBody>
      <dsp:txXfrm>
        <a:off x="8061" y="2524640"/>
        <a:ext cx="3034531" cy="1820718"/>
      </dsp:txXfrm>
    </dsp:sp>
    <dsp:sp modelId="{888FD0A1-45EC-443F-8FFF-551EAB9B7EBB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0234" y="45719"/>
              </a:lnTo>
            </a:path>
            <a:path>
              <a:moveTo>
                <a:pt x="387107" y="45719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5</a:t>
          </a:r>
        </a:p>
      </dsp:txBody>
      <dsp:txXfrm>
        <a:off x="7053500" y="3347865"/>
        <a:ext cx="106872" cy="174267"/>
      </dsp:txXfrm>
    </dsp:sp>
    <dsp:sp modelId="{9B06ED81-DAB7-451C-99AE-88E6F216F21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“stay” incentives after 2, 5, and 10 years that not just offset tuition, but bonus the individual for staying in-community</a:t>
          </a:r>
        </a:p>
      </dsp:txBody>
      <dsp:txXfrm>
        <a:off x="3740534" y="2524640"/>
        <a:ext cx="3034531" cy="1820718"/>
      </dsp:txXfrm>
    </dsp:sp>
    <dsp:sp modelId="{9304DAAE-001D-4BA1-AF9C-B9CB25B73C0D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Focus on underrepresented minority and immigrant youth and young people with parents still in-community or individuals desiring to transition out of current jobs</a:t>
          </a:r>
        </a:p>
      </dsp:txBody>
      <dsp:txXfrm>
        <a:off x="7473007" y="2524640"/>
        <a:ext cx="3034531" cy="1820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AACA4-F8A7-4A0F-A12C-4630B9950109}">
      <dsp:nvSpPr>
        <dsp:cNvPr id="0" name=""/>
        <dsp:cNvSpPr/>
      </dsp:nvSpPr>
      <dsp:spPr>
        <a:xfrm>
          <a:off x="1316999" y="5377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1ADA8-8F29-43BD-B178-55689B15DA43}">
      <dsp:nvSpPr>
        <dsp:cNvPr id="0" name=""/>
        <dsp:cNvSpPr/>
      </dsp:nvSpPr>
      <dsp:spPr>
        <a:xfrm>
          <a:off x="1550999" y="28777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032D5-D74D-4EA8-AD6B-D3222266B92D}">
      <dsp:nvSpPr>
        <dsp:cNvPr id="0" name=""/>
        <dsp:cNvSpPr/>
      </dsp:nvSpPr>
      <dsp:spPr>
        <a:xfrm>
          <a:off x="965999" y="14937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Inventory of trades providers and transition plans</a:t>
          </a:r>
        </a:p>
      </dsp:txBody>
      <dsp:txXfrm>
        <a:off x="965999" y="1493770"/>
        <a:ext cx="1800000" cy="922500"/>
      </dsp:txXfrm>
    </dsp:sp>
    <dsp:sp modelId="{A9C80190-C1BE-4106-BB9B-9F8A305AC181}">
      <dsp:nvSpPr>
        <dsp:cNvPr id="0" name=""/>
        <dsp:cNvSpPr/>
      </dsp:nvSpPr>
      <dsp:spPr>
        <a:xfrm>
          <a:off x="3431999" y="5377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15E73-455D-4AEB-B985-5079B497B331}">
      <dsp:nvSpPr>
        <dsp:cNvPr id="0" name=""/>
        <dsp:cNvSpPr/>
      </dsp:nvSpPr>
      <dsp:spPr>
        <a:xfrm>
          <a:off x="3665999" y="28777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AA866-7CC8-4613-8728-D0D605017A30}">
      <dsp:nvSpPr>
        <dsp:cNvPr id="0" name=""/>
        <dsp:cNvSpPr/>
      </dsp:nvSpPr>
      <dsp:spPr>
        <a:xfrm>
          <a:off x="3080999" y="14937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Establishment of an apprenticeship program for HHS and community members interested in the trades (# of businesses and individuals participating)</a:t>
          </a:r>
        </a:p>
      </dsp:txBody>
      <dsp:txXfrm>
        <a:off x="3080999" y="1493770"/>
        <a:ext cx="1800000" cy="922500"/>
      </dsp:txXfrm>
    </dsp:sp>
    <dsp:sp modelId="{E4AAA810-E197-40F3-AEA8-9634C65FEA5D}">
      <dsp:nvSpPr>
        <dsp:cNvPr id="0" name=""/>
        <dsp:cNvSpPr/>
      </dsp:nvSpPr>
      <dsp:spPr>
        <a:xfrm>
          <a:off x="5546999" y="5377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A31EE-44E5-46B5-A241-3334B8B7933A}">
      <dsp:nvSpPr>
        <dsp:cNvPr id="0" name=""/>
        <dsp:cNvSpPr/>
      </dsp:nvSpPr>
      <dsp:spPr>
        <a:xfrm>
          <a:off x="5780999" y="28777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71B04-8E86-40EE-A5FD-D77635F4E3B2}">
      <dsp:nvSpPr>
        <dsp:cNvPr id="0" name=""/>
        <dsp:cNvSpPr/>
      </dsp:nvSpPr>
      <dsp:spPr>
        <a:xfrm>
          <a:off x="5195999" y="14937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$ reserved and distributed for trades education in- and out of community</a:t>
          </a:r>
        </a:p>
      </dsp:txBody>
      <dsp:txXfrm>
        <a:off x="5195999" y="1493770"/>
        <a:ext cx="1800000" cy="922500"/>
      </dsp:txXfrm>
    </dsp:sp>
    <dsp:sp modelId="{9ECB8F85-0F1E-4173-970E-E49E7AA13BBD}">
      <dsp:nvSpPr>
        <dsp:cNvPr id="0" name=""/>
        <dsp:cNvSpPr/>
      </dsp:nvSpPr>
      <dsp:spPr>
        <a:xfrm>
          <a:off x="7661999" y="5377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ABD36-8C95-4692-A48A-C83034968E4B}">
      <dsp:nvSpPr>
        <dsp:cNvPr id="0" name=""/>
        <dsp:cNvSpPr/>
      </dsp:nvSpPr>
      <dsp:spPr>
        <a:xfrm>
          <a:off x="7895999" y="28777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E9622-A62D-4411-9E88-7399DF346343}">
      <dsp:nvSpPr>
        <dsp:cNvPr id="0" name=""/>
        <dsp:cNvSpPr/>
      </dsp:nvSpPr>
      <dsp:spPr>
        <a:xfrm>
          <a:off x="7310999" y="14937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Existing businesses successfully transitioned or replaced</a:t>
          </a:r>
        </a:p>
      </dsp:txBody>
      <dsp:txXfrm>
        <a:off x="7310999" y="1493770"/>
        <a:ext cx="1800000" cy="922500"/>
      </dsp:txXfrm>
    </dsp:sp>
    <dsp:sp modelId="{FDB514C8-1967-42D5-9087-A64AE5BA0F44}">
      <dsp:nvSpPr>
        <dsp:cNvPr id="0" name=""/>
        <dsp:cNvSpPr/>
      </dsp:nvSpPr>
      <dsp:spPr>
        <a:xfrm>
          <a:off x="9776999" y="53770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8B38-26D9-4D47-AC90-8E155D34E220}">
      <dsp:nvSpPr>
        <dsp:cNvPr id="0" name=""/>
        <dsp:cNvSpPr/>
      </dsp:nvSpPr>
      <dsp:spPr>
        <a:xfrm>
          <a:off x="10010999" y="28777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5DC9-4798-48BA-9C9C-22275345302E}">
      <dsp:nvSpPr>
        <dsp:cNvPr id="0" name=""/>
        <dsp:cNvSpPr/>
      </dsp:nvSpPr>
      <dsp:spPr>
        <a:xfrm>
          <a:off x="9425999" y="14937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Increased number of available downtown and affordable apartments</a:t>
          </a:r>
        </a:p>
      </dsp:txBody>
      <dsp:txXfrm>
        <a:off x="9425999" y="1493770"/>
        <a:ext cx="1800000" cy="922500"/>
      </dsp:txXfrm>
    </dsp:sp>
    <dsp:sp modelId="{26DA6453-A828-4DE2-9FE2-0F4617E8B8E4}">
      <dsp:nvSpPr>
        <dsp:cNvPr id="0" name=""/>
        <dsp:cNvSpPr/>
      </dsp:nvSpPr>
      <dsp:spPr>
        <a:xfrm>
          <a:off x="3431999" y="286627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B3DAC-4A55-40B8-8108-57E5715F2A1C}">
      <dsp:nvSpPr>
        <dsp:cNvPr id="0" name=""/>
        <dsp:cNvSpPr/>
      </dsp:nvSpPr>
      <dsp:spPr>
        <a:xfrm>
          <a:off x="3665999" y="3100270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042FA-594F-4E87-B89A-1296FCCA8759}">
      <dsp:nvSpPr>
        <dsp:cNvPr id="0" name=""/>
        <dsp:cNvSpPr/>
      </dsp:nvSpPr>
      <dsp:spPr>
        <a:xfrm>
          <a:off x="3080999" y="43062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# of students returning after trades education and staying five years</a:t>
          </a:r>
        </a:p>
      </dsp:txBody>
      <dsp:txXfrm>
        <a:off x="3080999" y="4306270"/>
        <a:ext cx="1800000" cy="922500"/>
      </dsp:txXfrm>
    </dsp:sp>
    <dsp:sp modelId="{ABE2C33A-21D1-4E56-911B-C9D959AA16BC}">
      <dsp:nvSpPr>
        <dsp:cNvPr id="0" name=""/>
        <dsp:cNvSpPr/>
      </dsp:nvSpPr>
      <dsp:spPr>
        <a:xfrm>
          <a:off x="5546999" y="286627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DDCB9-2E47-4E9E-A4C3-AA2043A10CAA}">
      <dsp:nvSpPr>
        <dsp:cNvPr id="0" name=""/>
        <dsp:cNvSpPr/>
      </dsp:nvSpPr>
      <dsp:spPr>
        <a:xfrm>
          <a:off x="5780999" y="3100270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E6AFE-E520-4B78-B3A3-E777B4675D31}">
      <dsp:nvSpPr>
        <dsp:cNvPr id="0" name=""/>
        <dsp:cNvSpPr/>
      </dsp:nvSpPr>
      <dsp:spPr>
        <a:xfrm>
          <a:off x="5195999" y="43062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Wait time for trades service in the community</a:t>
          </a:r>
        </a:p>
      </dsp:txBody>
      <dsp:txXfrm>
        <a:off x="5195999" y="4306270"/>
        <a:ext cx="1800000" cy="922500"/>
      </dsp:txXfrm>
    </dsp:sp>
    <dsp:sp modelId="{CB599EE1-B16C-4ECC-98C6-B10C4733AA6D}">
      <dsp:nvSpPr>
        <dsp:cNvPr id="0" name=""/>
        <dsp:cNvSpPr/>
      </dsp:nvSpPr>
      <dsp:spPr>
        <a:xfrm>
          <a:off x="7661999" y="286627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05179-8487-46FA-9915-9661F70B4A3C}">
      <dsp:nvSpPr>
        <dsp:cNvPr id="0" name=""/>
        <dsp:cNvSpPr/>
      </dsp:nvSpPr>
      <dsp:spPr>
        <a:xfrm>
          <a:off x="7895999" y="3100270"/>
          <a:ext cx="630000" cy="63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BA5A6-33B6-4BCE-86AD-FBA87748338F}">
      <dsp:nvSpPr>
        <dsp:cNvPr id="0" name=""/>
        <dsp:cNvSpPr/>
      </dsp:nvSpPr>
      <dsp:spPr>
        <a:xfrm>
          <a:off x="7310999" y="4306270"/>
          <a:ext cx="180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Trades-related inspection throughput and projects “passing inspection”</a:t>
          </a:r>
        </a:p>
      </dsp:txBody>
      <dsp:txXfrm>
        <a:off x="7310999" y="4306270"/>
        <a:ext cx="1800000" cy="92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4D36A-D27A-45DF-BFF6-5ADDEAA0AD4C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Strengths</a:t>
          </a:r>
          <a:r>
            <a:rPr lang="en-US" sz="1400" kern="1200"/>
            <a:t>: outstanding clinic facilities; new providers in dental, optometry, and physician services; new senior living facilities and related investment; established professionals in childcare who can mentor</a:t>
          </a:r>
        </a:p>
      </dsp:txBody>
      <dsp:txXfrm>
        <a:off x="0" y="1593265"/>
        <a:ext cx="3414946" cy="2515683"/>
      </dsp:txXfrm>
    </dsp:sp>
    <dsp:sp modelId="{439B097A-AA79-4C3E-8040-A2EE5FEE01B6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E6EF20AF-6350-4424-BA63-DDC8F63164B8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CC6EE-1792-4592-AA8B-E009F741A279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Weaknesses</a:t>
          </a:r>
          <a:r>
            <a:rPr lang="en-US" sz="1400" kern="1200"/>
            <a:t>: senior care and services professionals and facilities; transitional skilled medical professionals; hospital facility update needs; outpatient surgery availability; lack of childcare and challenges with regulations, insurance, risk</a:t>
          </a:r>
        </a:p>
      </dsp:txBody>
      <dsp:txXfrm>
        <a:off x="3756441" y="1593265"/>
        <a:ext cx="3414946" cy="2515683"/>
      </dsp:txXfrm>
    </dsp:sp>
    <dsp:sp modelId="{D396A0A5-A755-47D5-A8AB-CE0E4802EF10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F278BCD7-4000-4324-8A62-C15B0C4E9128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AA25A-9115-4EE1-801D-C975896CC71D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Opportunities</a:t>
          </a:r>
          <a:r>
            <a:rPr lang="en-US" sz="1400" kern="1200"/>
            <a:t>: medical provider “come and stay” incentives; CNA and nursing training and expansion; community senior care; CTE early childhood partnership with Northern; establish high school childcare wage incentive or program to pipeline young people into childcare</a:t>
          </a:r>
        </a:p>
      </dsp:txBody>
      <dsp:txXfrm>
        <a:off x="7512882" y="1593265"/>
        <a:ext cx="3414946" cy="2515683"/>
      </dsp:txXfrm>
    </dsp:sp>
    <dsp:sp modelId="{B63F2351-DE2C-47E5-8128-7DB4D2845D30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455E893E-05E5-443F-8B16-D2BD7D050350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EFFF-2557-F3BF-7043-A015D7BBF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FC25D-5000-41E4-E075-6823BA68B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427F-1A0A-01B9-1162-57E21CE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2FAD9-81A8-DF0B-4049-4F3587C7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AE920-4899-E6D0-370D-365C9D46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2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E5A5-8DE3-BF00-10F4-45A90353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A0CB1-03EB-55B6-AEA6-AD4BD1F6C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E738-8A0A-BB19-4337-AE91EF81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3F9E4-AA7D-7649-1E28-58883F3A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F01F-78A2-D310-51BD-FD49FFA0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529CE4-246C-A737-07DA-C94E65C3A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9B0AA-7885-7A0F-C39E-D20047198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F05FF-F1F4-212C-0F47-5B08B7B4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BF64C-D229-610F-22DB-A64E7AC6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D5714-C4FA-E21E-86EC-056FDF9E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3817E-753A-F931-BA84-2C55AF1B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BF1A-49A6-9C5C-453B-7C5C35DBB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833A-3A8D-BE8C-E2A2-5E16167E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EF79-D4EF-7EAE-B64C-15863F9A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AF7E-D8C9-EFE3-C79A-C039CE0A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B0BA-DBD3-4858-C5D5-6F3C001A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89487-32A0-37D2-D5C8-BA49D7189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542C-CA1B-E9BB-42F9-F37C772BE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39833-3892-8317-401B-48D0BCAEA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2360D-952E-32E2-1C59-CFA1DCC6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EA2A-F50F-80C5-2F05-5A05D0D5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6994-9CF9-02C2-EF9F-56872F9D9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C7B0-87B5-697A-444B-8E3B10B4C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3D0D4-44A5-CE7F-EA1F-517C662C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EA990-CD7A-9191-81E0-E15A147E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5DCFF-E20F-898F-EEAC-157BEBC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70B5-2C6B-2479-897B-11313B3E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3FE53-525A-E33B-20FA-AAF276A6A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215A7-6116-6D59-D123-3E4D7A6EF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98617-1872-84D5-D0A4-951BA7499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5403E-A066-ED11-D790-B447437A7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F7160-F64E-D325-B4E4-A6DA590D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BC726-2022-AE73-B060-2A3CF7CD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40F44-93DD-1B28-2B4B-7129336E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3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0A1E-07C9-C11C-F8AB-C97406A2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021CC-53CB-DA3B-9C03-4B4E5CC6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C8689-AF31-67B4-FE34-A9FD15D1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60866-B6EF-A1CE-1E22-3069702B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298AB-A4FD-1688-887F-C8979DB4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A19FF-866D-8DCA-47CF-A476ED49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FCF5B-6653-38D0-710C-2C63BE0A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2348-A7BB-082F-3E42-69956740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70C2-EC07-3509-5684-3F17914A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A2DC9-05B6-3712-5317-72BAC898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51A65-3FEF-26A6-4D17-72F93BC7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0D3AA-A1BA-92AA-D7EC-25446289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FD722-89EE-7E8D-D04C-3345D385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0B1B-052B-F21C-8F05-10D12D9C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D96E6-D2E6-7C7A-0A0A-9DC6BA2DA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E154-E264-1E12-3E7D-CB6A74AA2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A7045-2B1A-7F63-C72F-0064EEB1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D92EC-3F17-8BA5-CDDD-F72451AE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5E82B-92FA-47EB-8CB2-F99163E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E9413-D357-4524-1200-5B1D339D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CD306-7E9B-5EB3-2BE6-28B68F5A4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5BCA9-4A16-49FC-3722-06CA7B38E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49D1-6BA4-41CA-9C43-98973311DAA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46B9E-A568-459D-649A-A21496C0F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9F24A-B91C-FF20-4FFC-6D261A9DE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B74E-C2C4-4033-BF20-D1A092938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DDC54-DF06-5633-4241-D757B3F3B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b="1">
                <a:solidFill>
                  <a:srgbClr val="FFFFFF"/>
                </a:solidFill>
              </a:rPr>
              <a:t>Huron Rising 2.0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D0C2D-AB56-8876-3F2B-1678DEEFF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Summary Findings, Recommendations, and Next Steps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26A66-3B83-7D8B-3B4C-BCCA7BA6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Survey and Discussion Priority Areas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D9CC31-F937-741E-E99E-57AA7351A8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63568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12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96BF9-465F-EF77-0790-3A5BA28BD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Housing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1F049E-422C-21F6-72A6-7C180751E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3132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7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2F8A5-4A43-D6B9-8FBC-C9B6CF12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B5E6C-0768-B9BC-CDE0-6B8917B0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Housing Focus Next Steps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A4651F-E595-D3A4-7804-3DF06A81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0" y="139700"/>
            <a:ext cx="6261100" cy="6718297"/>
          </a:xfrm>
        </p:spPr>
        <p:txBody>
          <a:bodyPr anchor="ctr">
            <a:normAutofit/>
          </a:bodyPr>
          <a:lstStyle/>
          <a:p>
            <a:r>
              <a:rPr lang="en-US" sz="1600" dirty="0"/>
              <a:t>Expand developer incentives for lot prices, new developments, and related tax credits</a:t>
            </a:r>
          </a:p>
          <a:p>
            <a:endParaRPr lang="en-US" sz="1600" dirty="0"/>
          </a:p>
          <a:p>
            <a:r>
              <a:rPr lang="en-US" sz="1600" dirty="0"/>
              <a:t>Enhance enforcement warning, timeline, and penalty amounts; be faster to condemn, repossess, and transition homes and lots to new owners with improvement convenances</a:t>
            </a:r>
          </a:p>
          <a:p>
            <a:endParaRPr lang="en-US" sz="1600" dirty="0"/>
          </a:p>
          <a:p>
            <a:r>
              <a:rPr lang="en-US" sz="1600" dirty="0"/>
              <a:t>Build a homeowner improvement continuing education opportunity with graduation incentives (project, cost match, and validation through city inspection)</a:t>
            </a:r>
          </a:p>
          <a:p>
            <a:endParaRPr lang="en-US" sz="1600" dirty="0"/>
          </a:p>
          <a:p>
            <a:r>
              <a:rPr lang="en-US" sz="1600" dirty="0"/>
              <a:t>Encourage sales of existing properties/transition for older residents with rent or seller % offsets</a:t>
            </a:r>
          </a:p>
          <a:p>
            <a:endParaRPr lang="en-US" sz="1600" dirty="0"/>
          </a:p>
          <a:p>
            <a:r>
              <a:rPr lang="en-US" sz="1600" dirty="0"/>
              <a:t>Focus on trades education by starting and staffing (with incentives) CTE programs through the community campus and high school</a:t>
            </a:r>
          </a:p>
          <a:p>
            <a:endParaRPr lang="en-US" sz="1600" dirty="0"/>
          </a:p>
          <a:p>
            <a:r>
              <a:rPr lang="en-US" sz="1600" dirty="0"/>
              <a:t>Establish a trades “educate and return” program accompanied by a promise to serve in the trades in Huron (Build Dakota, but local)</a:t>
            </a:r>
          </a:p>
          <a:p>
            <a:endParaRPr lang="en-US" sz="1600" dirty="0"/>
          </a:p>
          <a:p>
            <a:r>
              <a:rPr lang="en-US" sz="1600" dirty="0"/>
              <a:t>Consider an equipment “lending library” to enable people without the means to have access to tools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52168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A36DA-F500-40FA-EB2E-CB0A98AE8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21E80-2062-9D79-C4F0-677A5340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Measuring Housing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B3DE1-3645-651A-5131-8F4C7B1F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101600"/>
            <a:ext cx="3974682" cy="6578600"/>
          </a:xfrm>
        </p:spPr>
        <p:txBody>
          <a:bodyPr anchor="ctr">
            <a:normAutofit/>
          </a:bodyPr>
          <a:lstStyle/>
          <a:p>
            <a:r>
              <a:rPr lang="en-US" sz="1600" dirty="0"/>
              <a:t>New single family home construction $ (increase per year controlling for inflation)</a:t>
            </a:r>
          </a:p>
          <a:p>
            <a:endParaRPr lang="en-US" sz="1600" dirty="0"/>
          </a:p>
          <a:p>
            <a:r>
              <a:rPr lang="en-US" sz="1600" dirty="0"/>
              <a:t>New multi-family home construction $ (increase per year, controlling for inflation)</a:t>
            </a:r>
          </a:p>
          <a:p>
            <a:endParaRPr lang="en-US" sz="1600" dirty="0"/>
          </a:p>
          <a:p>
            <a:r>
              <a:rPr lang="en-US" sz="1600" dirty="0"/>
              <a:t>Individual units rehabilitated via programmatic dollars</a:t>
            </a:r>
          </a:p>
          <a:p>
            <a:endParaRPr lang="en-US" sz="1600" dirty="0"/>
          </a:p>
          <a:p>
            <a:r>
              <a:rPr lang="en-US" sz="1600" dirty="0"/>
              <a:t>New permits for renovation and successful inspection</a:t>
            </a:r>
          </a:p>
          <a:p>
            <a:endParaRPr lang="en-US" sz="1600" dirty="0"/>
          </a:p>
          <a:p>
            <a:r>
              <a:rPr lang="en-US" sz="1600" dirty="0"/>
              <a:t>Property value increase (based on taxable value) post-renovation</a:t>
            </a:r>
          </a:p>
          <a:p>
            <a:endParaRPr lang="en-US" sz="1600" dirty="0"/>
          </a:p>
          <a:p>
            <a:r>
              <a:rPr lang="en-US" sz="1600" dirty="0"/>
              <a:t>Apartment and existing housing vacancies created</a:t>
            </a:r>
          </a:p>
          <a:p>
            <a:endParaRPr lang="en-US" sz="1600" dirty="0"/>
          </a:p>
          <a:p>
            <a:r>
              <a:rPr lang="en-US" sz="1600" dirty="0"/>
              <a:t>Change in city ordinance enforcement timelines and penalties and associated revenue/impact</a:t>
            </a: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7EAA060B-03E6-47ED-300B-FFF8ADA89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65" r="-1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2B139-F717-E986-D956-2CDA7A045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912A9-035E-E85B-6D0F-22EB42C8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US" b="1" dirty="0"/>
              <a:t>Downtown &amp; Streetscape Development Summary</a:t>
            </a:r>
          </a:p>
        </p:txBody>
      </p:sp>
      <p:pic>
        <p:nvPicPr>
          <p:cNvPr id="5" name="Picture 4" descr="Tall office building looking up">
            <a:extLst>
              <a:ext uri="{FF2B5EF4-FFF2-40B4-BE49-F238E27FC236}">
                <a16:creationId xmlns:a16="http://schemas.microsoft.com/office/drawing/2014/main" id="{3B2053E2-FAB4-6555-C52D-23E910C51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1" r="29927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1910-EDFD-040C-E59D-A12633CF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Strengths</a:t>
            </a:r>
            <a:r>
              <a:rPr lang="en-US" sz="2000" dirty="0"/>
              <a:t>: investment and evidence of improvement in the downtown area; planned state development on Dakota Avenue</a:t>
            </a:r>
          </a:p>
          <a:p>
            <a:endParaRPr lang="en-US" sz="2000" dirty="0"/>
          </a:p>
          <a:p>
            <a:r>
              <a:rPr lang="en-US" sz="2000" b="1" dirty="0"/>
              <a:t>Weaknesses</a:t>
            </a:r>
            <a:r>
              <a:rPr lang="en-US" sz="2000" dirty="0"/>
              <a:t>: many storefronts still are in need of improvement; former seed warehouse on Dakota Ave N opportunity; vacant lots and eyesores</a:t>
            </a:r>
          </a:p>
          <a:p>
            <a:endParaRPr lang="en-US" sz="2000" dirty="0"/>
          </a:p>
          <a:p>
            <a:r>
              <a:rPr lang="en-US" sz="2000" b="1" dirty="0"/>
              <a:t>Opportunities</a:t>
            </a:r>
            <a:r>
              <a:rPr lang="en-US" sz="2000" dirty="0"/>
              <a:t>: new business incentives; more infusion of investment/incentives to improve storefronts; nonprofit property acquisition and transfer incentives</a:t>
            </a:r>
          </a:p>
        </p:txBody>
      </p:sp>
    </p:spTree>
    <p:extLst>
      <p:ext uri="{BB962C8B-B14F-4D97-AF65-F5344CB8AC3E}">
        <p14:creationId xmlns:p14="http://schemas.microsoft.com/office/powerpoint/2010/main" val="202859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22DEC-A903-C3E1-3475-7D82DF3FC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86C60-50E3-865F-8D3F-6BC38B1A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Downtown Focus Next Steps</a:t>
            </a: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59760E8E-5CBA-8DBF-262C-9F7519BEB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78076"/>
              </p:ext>
            </p:extLst>
          </p:nvPr>
        </p:nvGraphicFramePr>
        <p:xfrm>
          <a:off x="0" y="1575459"/>
          <a:ext cx="12192000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9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09FE8-CB76-6BF9-B9D4-38655B92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ll office building looking up">
            <a:extLst>
              <a:ext uri="{FF2B5EF4-FFF2-40B4-BE49-F238E27FC236}">
                <a16:creationId xmlns:a16="http://schemas.microsoft.com/office/drawing/2014/main" id="{92D26D07-B21C-1E97-53A5-6FCD7827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36" r="27661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D7D93-E05A-84EB-2972-4C09F18F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9767"/>
            <a:ext cx="7765022" cy="1322887"/>
          </a:xfrm>
        </p:spPr>
        <p:txBody>
          <a:bodyPr>
            <a:normAutofit/>
          </a:bodyPr>
          <a:lstStyle/>
          <a:p>
            <a:r>
              <a:rPr lang="en-US" b="1" dirty="0"/>
              <a:t>Measuring Downtown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38D64-C865-253A-86F8-A6965A9A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384300"/>
            <a:ext cx="7676122" cy="5263933"/>
          </a:xfrm>
        </p:spPr>
        <p:txBody>
          <a:bodyPr>
            <a:normAutofit/>
          </a:bodyPr>
          <a:lstStyle/>
          <a:p>
            <a:r>
              <a:rPr lang="en-US" sz="1800" dirty="0"/>
              <a:t>Establishment of downtown vision committee and plan creation</a:t>
            </a:r>
          </a:p>
          <a:p>
            <a:endParaRPr lang="en-US" sz="1800" dirty="0"/>
          </a:p>
          <a:p>
            <a:r>
              <a:rPr lang="en-US" sz="1800" dirty="0"/>
              <a:t>Build list of available and “coming available” downtown properties to get ahead of vacancy and potential rehabilitation issues</a:t>
            </a:r>
          </a:p>
          <a:p>
            <a:endParaRPr lang="en-US" sz="1800" dirty="0"/>
          </a:p>
          <a:p>
            <a:r>
              <a:rPr lang="en-US" sz="1800" dirty="0"/>
              <a:t>Increased number of new building/business owners via generational transition or building acquisition/improvement incentives</a:t>
            </a:r>
          </a:p>
          <a:p>
            <a:endParaRPr lang="en-US" sz="1800" dirty="0"/>
          </a:p>
          <a:p>
            <a:r>
              <a:rPr lang="en-US" sz="1800" dirty="0"/>
              <a:t>Increased % of improved building facades</a:t>
            </a:r>
          </a:p>
          <a:p>
            <a:endParaRPr lang="en-US" sz="1800" dirty="0"/>
          </a:p>
          <a:p>
            <a:r>
              <a:rPr lang="en-US" sz="1800" dirty="0"/>
              <a:t>Increased number of available downtown and affordable apartments</a:t>
            </a:r>
          </a:p>
          <a:p>
            <a:endParaRPr lang="en-US" sz="1800" dirty="0"/>
          </a:p>
          <a:p>
            <a:r>
              <a:rPr lang="en-US" sz="1800" dirty="0"/>
              <a:t>Revenue increase among downtown businesses (via sales tax revenue)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5432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CB5D4-271B-9D87-6AFA-2D69761A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0BBC0-8471-C671-62D3-BC01341C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Trades Education Dependency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D84EAB-1911-A4B9-FF94-351465FAAA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17792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86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B53823-AE21-BA8C-78A1-E1558F27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FBEDC1-712D-7A48-7247-1C4A4D93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501" b="372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CEFF2E-ABB1-32E4-66F1-46894B03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Trades Education 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7B9A2D-8E55-97A7-1760-D12CFC3352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5812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381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F178C1-8868-601C-C209-3DE3FC73E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BFE76-EA6D-C9F8-C683-19039F34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Measuring Trades Progress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F7756D-F65A-6919-FD10-306B456C7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77079"/>
              </p:ext>
            </p:extLst>
          </p:nvPr>
        </p:nvGraphicFramePr>
        <p:xfrm>
          <a:off x="0" y="1575459"/>
          <a:ext cx="12191998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30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0FE1-C51C-248C-5262-D733C097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work tonight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0C1C8E-E07F-64A5-C784-6161D2245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8008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9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53361-76E6-7E99-E070-81E416BD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6A6F9-7968-984A-34D6-7AFE478D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Healthcare and Child Care 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B4689C-6249-71A5-781E-DFD5AA7F3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046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70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1B43D-94A7-02F5-EE8C-93CE83356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74C1A-3825-AFFE-F24D-0C83A7DF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Healthcare Focus 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6EB46E-A85B-A2DE-56EC-992148972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99984"/>
              </p:ext>
            </p:extLst>
          </p:nvPr>
        </p:nvGraphicFramePr>
        <p:xfrm>
          <a:off x="0" y="2170031"/>
          <a:ext cx="12180030" cy="46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862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883FE-3867-B7D6-23C0-497D43D8B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4D3FB-DE03-17C3-4E0B-AD2B3DF8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 Measuring Healthcare Progress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9807297-C66C-BC9D-3441-549B59EA1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5239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81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B2C86-703C-4345-F946-F317E103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761C7-D6A3-148A-0FD6-3518478E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Childcare Focus 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7E377F-7FD0-D783-F39F-4A6D78BC0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11418"/>
              </p:ext>
            </p:extLst>
          </p:nvPr>
        </p:nvGraphicFramePr>
        <p:xfrm>
          <a:off x="0" y="2170031"/>
          <a:ext cx="12180030" cy="46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65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79CB7-8DFF-3CD4-2A15-5540D2776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B8C13-4B26-19E0-B317-98EC82EFE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 Measuring Childcare Progress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BE3B69-7CDC-4CC5-F004-03F5D9873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86647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21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3454E-EA29-A5DA-A233-AA3E4908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E6C-3082-1A68-A192-2DDBA9838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Continuing and Community Education 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538B3-33AB-2C80-0A59-4200695DF0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71636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47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8E918-8A71-5138-CD57-43513A2F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895AE-0EEA-4588-56E0-3CAC9BC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Measuring Continuing/Community Ed Progress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E3D5EA-6874-557E-A72B-248FF51F3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58555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1754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0124C-5F92-F37E-45B2-D8F4EE02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8F795-1339-77B7-4904-7D1D35E0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Measuring community and well-being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45B1A23-F51D-9C1F-19CA-EE5E5121B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96333"/>
              </p:ext>
            </p:extLst>
          </p:nvPr>
        </p:nvGraphicFramePr>
        <p:xfrm>
          <a:off x="127000" y="1575459"/>
          <a:ext cx="11950700" cy="519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730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C987B4-7715-C4D9-F08B-2F01123B8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277DB-33D2-8F0A-6035-095D6E7B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Measuring Continuing/Community Ed Progress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5A7C9B-1CBA-D7E3-6121-E0F46B3E9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318876"/>
              </p:ext>
            </p:extLst>
          </p:nvPr>
        </p:nvGraphicFramePr>
        <p:xfrm>
          <a:off x="0" y="2170031"/>
          <a:ext cx="12180030" cy="468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946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61BCF-3080-B291-76DE-CD67919D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978DE-31B2-F046-B594-DAC6A1F4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The Accountability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559AEA-33CA-1AB2-A8F5-00C57747DF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001521"/>
              </p:ext>
            </p:extLst>
          </p:nvPr>
        </p:nvGraphicFramePr>
        <p:xfrm>
          <a:off x="0" y="1575459"/>
          <a:ext cx="12191998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27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112E9-6CE3-1F5F-BBD9-C3C29FF9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First, some thanks…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E66A-8AB2-A626-900F-B980A339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10138"/>
            <a:ext cx="8054141" cy="68478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Huron Rising 2.0 Committee</a:t>
            </a:r>
          </a:p>
          <a:p>
            <a:pPr lvl="1"/>
            <a:r>
              <a:rPr lang="en-US" sz="2000" dirty="0"/>
              <a:t>Rhonda </a:t>
            </a:r>
            <a:r>
              <a:rPr lang="en-US" sz="2000" dirty="0" err="1"/>
              <a:t>Kludt</a:t>
            </a:r>
            <a:endParaRPr lang="en-US" sz="2000" dirty="0"/>
          </a:p>
          <a:p>
            <a:pPr lvl="1"/>
            <a:r>
              <a:rPr lang="en-US" sz="2000" dirty="0"/>
              <a:t>Ted </a:t>
            </a:r>
            <a:r>
              <a:rPr lang="en-US" sz="2000" dirty="0" err="1"/>
              <a:t>Haeder</a:t>
            </a:r>
            <a:endParaRPr lang="en-US" sz="2000" dirty="0"/>
          </a:p>
          <a:p>
            <a:pPr lvl="1"/>
            <a:r>
              <a:rPr lang="en-US" sz="2000" dirty="0"/>
              <a:t>Steve </a:t>
            </a:r>
            <a:r>
              <a:rPr lang="en-US" sz="2000" dirty="0" err="1"/>
              <a:t>Gohn</a:t>
            </a:r>
            <a:endParaRPr lang="en-US" sz="2000" dirty="0"/>
          </a:p>
          <a:p>
            <a:pPr lvl="1"/>
            <a:r>
              <a:rPr lang="en-US" sz="2000" dirty="0"/>
              <a:t>Heather Burns</a:t>
            </a:r>
          </a:p>
          <a:p>
            <a:pPr lvl="1"/>
            <a:r>
              <a:rPr lang="en-US" sz="2000" dirty="0"/>
              <a:t>Rich Bragg</a:t>
            </a:r>
          </a:p>
          <a:p>
            <a:pPr lvl="1"/>
            <a:r>
              <a:rPr lang="en-US" sz="2000" dirty="0"/>
              <a:t>Laurie Shelton</a:t>
            </a:r>
          </a:p>
          <a:p>
            <a:pPr lvl="1"/>
            <a:r>
              <a:rPr lang="en-US" sz="2000" dirty="0"/>
              <a:t>Mary Pearson</a:t>
            </a:r>
          </a:p>
          <a:p>
            <a:pPr lvl="1"/>
            <a:r>
              <a:rPr lang="en-US" sz="2000" dirty="0"/>
              <a:t>Bryan Smith</a:t>
            </a:r>
          </a:p>
          <a:p>
            <a:pPr lvl="1"/>
            <a:r>
              <a:rPr lang="en-US" sz="2000" dirty="0"/>
              <a:t>David McGirr</a:t>
            </a:r>
          </a:p>
          <a:p>
            <a:r>
              <a:rPr lang="en-US" sz="2000" dirty="0"/>
              <a:t>Greater Huron Development Corporation</a:t>
            </a:r>
          </a:p>
          <a:p>
            <a:r>
              <a:rPr lang="en-US" sz="2000" dirty="0"/>
              <a:t>Huron Chamber &amp; Visitors Bureau</a:t>
            </a:r>
          </a:p>
          <a:p>
            <a:r>
              <a:rPr lang="en-US" sz="2000" dirty="0"/>
              <a:t>Community Campus and Huron Parks and Recreation Dept</a:t>
            </a:r>
          </a:p>
          <a:p>
            <a:pPr lvl="1"/>
            <a:r>
              <a:rPr lang="en-US" sz="2000" dirty="0"/>
              <a:t>Chad Schroeder and Team</a:t>
            </a:r>
          </a:p>
          <a:p>
            <a:r>
              <a:rPr lang="en-US" sz="2000" dirty="0"/>
              <a:t>Nearly 230 survey participants and 100+ group discussion participants</a:t>
            </a:r>
          </a:p>
          <a:p>
            <a:pPr lvl="1"/>
            <a:r>
              <a:rPr lang="en-US" sz="2000" dirty="0"/>
              <a:t>You invested your time and passion. Thank you for helping shape Huron’s future.</a:t>
            </a:r>
          </a:p>
          <a:p>
            <a:pPr lvl="1"/>
            <a:r>
              <a:rPr lang="en-US" sz="2000" dirty="0"/>
              <a:t>Huron’s young people for participating across the board!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13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3C6AC-0432-DE7C-B16A-A38350EBA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E7F40-9113-D0AA-86E2-AC025020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5F77A8-68FC-483C-972B-E944FD7E1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1084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162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A71DD7DE-BC7F-9988-9D84-BAEDBA37E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94" r="-1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6CC51-80B4-26AB-C7DE-853302E6E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473" y="2950387"/>
            <a:ext cx="3052293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22BA2-C5E1-86EE-EE72-8B4E1EB0E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43803"/>
            <a:ext cx="2808844" cy="1382392"/>
          </a:xfrm>
        </p:spPr>
        <p:txBody>
          <a:bodyPr anchor="b">
            <a:normAutofit/>
          </a:bodyPr>
          <a:lstStyle/>
          <a:p>
            <a:pPr algn="r"/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EF030-DF2B-55E1-018D-891906DA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4408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2600" b="1" dirty="0"/>
              <a:t>Huron Rising 2.0: Huron in Five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9497-60DE-50D0-1AD3-C54265B5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625600"/>
            <a:ext cx="6654800" cy="52324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Vibrant and appealing</a:t>
            </a:r>
          </a:p>
          <a:p>
            <a:r>
              <a:rPr lang="en-US" sz="2000" dirty="0"/>
              <a:t>A place young people want to live and grow their families</a:t>
            </a:r>
          </a:p>
          <a:p>
            <a:r>
              <a:rPr lang="en-US" sz="2000" dirty="0"/>
              <a:t>Attractive for people to return to</a:t>
            </a:r>
          </a:p>
          <a:p>
            <a:r>
              <a:rPr lang="en-US" sz="2000" dirty="0"/>
              <a:t>A destination for conferences and events</a:t>
            </a:r>
          </a:p>
          <a:p>
            <a:r>
              <a:rPr lang="en-US" sz="2000" dirty="0"/>
              <a:t>Growing, with more people in better-paying industries</a:t>
            </a:r>
          </a:p>
          <a:p>
            <a:r>
              <a:rPr lang="en-US" sz="2000" dirty="0"/>
              <a:t>A harmonious community that respects and celebrates differences</a:t>
            </a:r>
          </a:p>
          <a:p>
            <a:r>
              <a:rPr lang="en-US" sz="2000" dirty="0"/>
              <a:t>A community that values care for one another across generations</a:t>
            </a:r>
          </a:p>
          <a:p>
            <a:r>
              <a:rPr lang="en-US" sz="2000" dirty="0"/>
              <a:t>A city that emphasizes learning, upskilling, and self-sufficiency</a:t>
            </a:r>
          </a:p>
        </p:txBody>
      </p:sp>
      <p:pic>
        <p:nvPicPr>
          <p:cNvPr id="20" name="Picture 19" descr="People sitting on a grass field and enjoying the sun">
            <a:extLst>
              <a:ext uri="{FF2B5EF4-FFF2-40B4-BE49-F238E27FC236}">
                <a16:creationId xmlns:a16="http://schemas.microsoft.com/office/drawing/2014/main" id="{DFDB47F0-7F6D-F7C4-00C7-C4D312769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02" r="1406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45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F0785-ABBD-A2C3-CA1F-B8BFFFC1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What success of Huron 2.0 looks like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B2232D2-AB10-2B34-F692-AEAB65A3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54000"/>
            <a:ext cx="3837831" cy="64770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An understanding around priorities</a:t>
            </a:r>
          </a:p>
          <a:p>
            <a:endParaRPr lang="en-US" sz="1800" dirty="0"/>
          </a:p>
          <a:p>
            <a:r>
              <a:rPr lang="en-US" sz="1800" dirty="0"/>
              <a:t>A recognition of what has worked from Huron Rising 1.0 and a commitment to continuing that momentum</a:t>
            </a:r>
          </a:p>
          <a:p>
            <a:endParaRPr lang="en-US" sz="1800" dirty="0"/>
          </a:p>
          <a:p>
            <a:r>
              <a:rPr lang="en-US" sz="1800" dirty="0"/>
              <a:t>An honest assessment around where there are gaps in the community and how we can use Huron Rising 2.0 to fill or plan around those gaps</a:t>
            </a:r>
          </a:p>
          <a:p>
            <a:endParaRPr lang="en-US" sz="1800" dirty="0"/>
          </a:p>
          <a:p>
            <a:r>
              <a:rPr lang="en-US" sz="1800" dirty="0"/>
              <a:t>A series of “stub” plans to build upon over the next year</a:t>
            </a:r>
          </a:p>
          <a:p>
            <a:endParaRPr lang="en-US" sz="1800" dirty="0"/>
          </a:p>
          <a:p>
            <a:r>
              <a:rPr lang="en-US" sz="1800" dirty="0"/>
              <a:t>A measurement plan to know if we’re being successful by Year 5 and interim measures to know if we’re on the right path</a:t>
            </a:r>
          </a:p>
        </p:txBody>
      </p:sp>
      <p:pic>
        <p:nvPicPr>
          <p:cNvPr id="42" name="Picture 41" descr="Light bulb on yellow background with sketched light beams and cord">
            <a:extLst>
              <a:ext uri="{FF2B5EF4-FFF2-40B4-BE49-F238E27FC236}">
                <a16:creationId xmlns:a16="http://schemas.microsoft.com/office/drawing/2014/main" id="{79F9F8FC-26DD-478E-5280-F0511A308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24" r="9566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61A94-2493-2650-83FE-32DB7A9ED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Some Uncomfortable Truths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656519-0C65-7545-69EE-8CC3BC728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125636"/>
              </p:ext>
            </p:extLst>
          </p:nvPr>
        </p:nvGraphicFramePr>
        <p:xfrm>
          <a:off x="0" y="1575459"/>
          <a:ext cx="12191998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68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CCE69-EAB7-69EC-69FE-0B24CACA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 b="1">
                <a:solidFill>
                  <a:srgbClr val="FFFFFF"/>
                </a:solidFill>
              </a:rPr>
              <a:t>Some high-level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33E94-93DC-921E-CABB-1884DC14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1" y="215900"/>
            <a:ext cx="3743540" cy="6527800"/>
          </a:xfrm>
        </p:spPr>
        <p:txBody>
          <a:bodyPr anchor="ctr">
            <a:noAutofit/>
          </a:bodyPr>
          <a:lstStyle/>
          <a:p>
            <a:r>
              <a:rPr lang="en-US" sz="1600" dirty="0"/>
              <a:t>Lean into who you are as a community and be great at it.</a:t>
            </a:r>
          </a:p>
          <a:p>
            <a:endParaRPr lang="en-US" sz="1600" dirty="0"/>
          </a:p>
          <a:p>
            <a:r>
              <a:rPr lang="en-US" sz="1600" dirty="0"/>
              <a:t>Focus on community pride and find areas where you can enhance that first. That’s a flywheel that keeps producing for you.</a:t>
            </a:r>
          </a:p>
          <a:p>
            <a:endParaRPr lang="en-US" sz="1600" dirty="0"/>
          </a:p>
          <a:p>
            <a:r>
              <a:rPr lang="en-US" sz="1600" dirty="0"/>
              <a:t>Put a group in charge of measuring progress every year (and meeting quarterly to make sure you’re all on the same page).</a:t>
            </a:r>
          </a:p>
          <a:p>
            <a:pPr lvl="1"/>
            <a:endParaRPr lang="en-US" sz="1600" dirty="0"/>
          </a:p>
          <a:p>
            <a:r>
              <a:rPr lang="en-US" sz="1600" dirty="0"/>
              <a:t>Focus on what you can control. Public opinion and PR is one of those things.</a:t>
            </a:r>
          </a:p>
          <a:p>
            <a:endParaRPr lang="en-US" sz="1600" dirty="0"/>
          </a:p>
          <a:p>
            <a:r>
              <a:rPr lang="en-US" sz="1600" dirty="0"/>
              <a:t>Bleed efforts across the city, nonprofits, economic development organizations, and individuals.</a:t>
            </a:r>
          </a:p>
          <a:p>
            <a:endParaRPr lang="en-US" sz="1600" dirty="0"/>
          </a:p>
          <a:p>
            <a:r>
              <a:rPr lang="en-US" sz="1600" dirty="0"/>
              <a:t>Read the qualitative comments from the survey: they are honest and point to good suggestions and genuine experiences.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B588EFED-FDC0-9072-07EC-C0A5CE528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91" r="29623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0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7269E-EAFE-1F32-634F-9D640D28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Survey Results: Our guide for last Tuesday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757370-9955-465A-46E6-D6EAB1BA4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125794"/>
            <a:ext cx="7225748" cy="46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66B17-8BA7-53F6-7805-4748287E1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9A910-57B3-88B2-566C-959E6B45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Survey Results: Age Demographics</a:t>
            </a:r>
            <a:endParaRPr lang="en-US" sz="25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AFBBBF-85E8-9E3D-8FA3-D22CA0FFE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459984"/>
            <a:ext cx="7225748" cy="39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21B1AF4DA6A46B547309E04567A60" ma:contentTypeVersion="15" ma:contentTypeDescription="Create a new document." ma:contentTypeScope="" ma:versionID="9bdfa72e89f5c4409fa0c540b62c95d8">
  <xsd:schema xmlns:xsd="http://www.w3.org/2001/XMLSchema" xmlns:xs="http://www.w3.org/2001/XMLSchema" xmlns:p="http://schemas.microsoft.com/office/2006/metadata/properties" xmlns:ns3="ebd4265e-9933-46f4-8e50-12c5414f2f09" xmlns:ns4="bb9593c7-56cc-49c8-8412-590156e83ff3" targetNamespace="http://schemas.microsoft.com/office/2006/metadata/properties" ma:root="true" ma:fieldsID="6acdda95218a06e43876d430fc41d4ad" ns3:_="" ns4:_="">
    <xsd:import namespace="ebd4265e-9933-46f4-8e50-12c5414f2f09"/>
    <xsd:import namespace="bb9593c7-56cc-49c8-8412-590156e83f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265e-9933-46f4-8e50-12c5414f2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593c7-56cc-49c8-8412-590156e83ff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d4265e-9933-46f4-8e50-12c5414f2f09" xsi:nil="true"/>
  </documentManagement>
</p:properties>
</file>

<file path=customXml/itemProps1.xml><?xml version="1.0" encoding="utf-8"?>
<ds:datastoreItem xmlns:ds="http://schemas.openxmlformats.org/officeDocument/2006/customXml" ds:itemID="{ADC506A1-2BA7-41C4-B771-8D9122ADC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205495-2BC6-4A3F-B095-1C2C812335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265e-9933-46f4-8e50-12c5414f2f09"/>
    <ds:schemaRef ds:uri="bb9593c7-56cc-49c8-8412-590156e83f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F1A1D8-05F9-4B9A-BF2D-5A89371E63A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ebd4265e-9933-46f4-8e50-12c5414f2f09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b9593c7-56cc-49c8-8412-590156e83f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2620</Words>
  <Application>Microsoft Office PowerPoint</Application>
  <PresentationFormat>Widescreen</PresentationFormat>
  <Paragraphs>261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Huron Rising 2.0</vt:lpstr>
      <vt:lpstr>Our work tonight</vt:lpstr>
      <vt:lpstr>First, some thanks…</vt:lpstr>
      <vt:lpstr>Huron Rising 2.0: Huron in Five Years</vt:lpstr>
      <vt:lpstr>What success of Huron 2.0 looks like</vt:lpstr>
      <vt:lpstr>Some Uncomfortable Truths</vt:lpstr>
      <vt:lpstr>Some high-level recommendations</vt:lpstr>
      <vt:lpstr>Survey Results: Our guide for last Tuesday</vt:lpstr>
      <vt:lpstr>Survey Results: Age Demographics</vt:lpstr>
      <vt:lpstr>Survey and Discussion Priority Areas</vt:lpstr>
      <vt:lpstr>Housing Summary</vt:lpstr>
      <vt:lpstr>Housing Focus Next Steps</vt:lpstr>
      <vt:lpstr>Measuring Housing Progress</vt:lpstr>
      <vt:lpstr>Downtown &amp; Streetscape Development Summary</vt:lpstr>
      <vt:lpstr>Downtown Focus Next Steps</vt:lpstr>
      <vt:lpstr>Measuring Downtown Progress</vt:lpstr>
      <vt:lpstr>Trades Education Dependency</vt:lpstr>
      <vt:lpstr>Trades Education Next Steps</vt:lpstr>
      <vt:lpstr>Measuring Trades Progress</vt:lpstr>
      <vt:lpstr>Healthcare and Child Care Summary</vt:lpstr>
      <vt:lpstr>Healthcare Focus Next Steps</vt:lpstr>
      <vt:lpstr> Measuring Healthcare Progress</vt:lpstr>
      <vt:lpstr>Childcare Focus Next Steps</vt:lpstr>
      <vt:lpstr> Measuring Childcare Progress</vt:lpstr>
      <vt:lpstr>Continuing and Community Education Next Steps</vt:lpstr>
      <vt:lpstr>Measuring Continuing/Community Ed Progress</vt:lpstr>
      <vt:lpstr>Measuring community and well-being</vt:lpstr>
      <vt:lpstr>Measuring Continuing/Community Ed Progress</vt:lpstr>
      <vt:lpstr>The Accountability Plan</vt:lpstr>
      <vt:lpstr>Conclusion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Huron Rising 2.0</dc:title>
  <dc:creator>Bill Anderson</dc:creator>
  <cp:lastModifiedBy>Bill Anderson</cp:lastModifiedBy>
  <cp:revision>9</cp:revision>
  <dcterms:created xsi:type="dcterms:W3CDTF">2024-03-03T14:53:45Z</dcterms:created>
  <dcterms:modified xsi:type="dcterms:W3CDTF">2024-03-06T14:53:13Z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0x01010010321B1AF4DA6A46B547309E04567A60</vt:lpwstr>
  </property>
</Properties>
</file>